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14"/>
  </p:notesMasterIdLst>
  <p:handoutMasterIdLst>
    <p:handoutMasterId r:id="rId15"/>
  </p:handoutMasterIdLst>
  <p:sldIdLst>
    <p:sldId id="256" r:id="rId2"/>
    <p:sldId id="258" r:id="rId3"/>
    <p:sldId id="257" r:id="rId4"/>
    <p:sldId id="265" r:id="rId5"/>
    <p:sldId id="266" r:id="rId6"/>
    <p:sldId id="259" r:id="rId7"/>
    <p:sldId id="267" r:id="rId8"/>
    <p:sldId id="264" r:id="rId9"/>
    <p:sldId id="260" r:id="rId10"/>
    <p:sldId id="261" r:id="rId11"/>
    <p:sldId id="262" r:id="rId12"/>
    <p:sldId id="263"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Garamond" panose="02020404030301010803" pitchFamily="18"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Garamond" panose="02020404030301010803" pitchFamily="18"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Garamond" panose="02020404030301010803" pitchFamily="18"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Garamond" panose="02020404030301010803"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47644"/>
    <p:restoredTop sz="94575"/>
  </p:normalViewPr>
  <p:slideViewPr>
    <p:cSldViewPr>
      <p:cViewPr varScale="1">
        <p:scale>
          <a:sx n="112" d="100"/>
          <a:sy n="112" d="100"/>
        </p:scale>
        <p:origin x="2536"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CADE12-D7FD-8147-BEA7-41CC2497178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Garamond" charset="0"/>
                <a:ea typeface="ＭＳ Ｐゴシック" charset="-128"/>
              </a:defRPr>
            </a:lvl1pPr>
          </a:lstStyle>
          <a:p>
            <a:pPr>
              <a:defRPr/>
            </a:pPr>
            <a:endParaRPr lang="en-US"/>
          </a:p>
        </p:txBody>
      </p:sp>
      <p:sp>
        <p:nvSpPr>
          <p:cNvPr id="3" name="Date Placeholder 2">
            <a:extLst>
              <a:ext uri="{FF2B5EF4-FFF2-40B4-BE49-F238E27FC236}">
                <a16:creationId xmlns:a16="http://schemas.microsoft.com/office/drawing/2014/main" id="{7D4FD380-6D52-CF4F-9D7B-CB0A77D5BC3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atin typeface="Garamond" charset="0"/>
                <a:ea typeface="ＭＳ Ｐゴシック" charset="-128"/>
              </a:defRPr>
            </a:lvl1pPr>
          </a:lstStyle>
          <a:p>
            <a:pPr>
              <a:defRPr/>
            </a:pPr>
            <a:fld id="{382F24B4-6D1F-D945-BD86-235A4E024D3A}" type="datetimeFigureOut">
              <a:rPr lang="en-US"/>
              <a:pPr>
                <a:defRPr/>
              </a:pPr>
              <a:t>11/4/21</a:t>
            </a:fld>
            <a:endParaRPr lang="en-US"/>
          </a:p>
        </p:txBody>
      </p:sp>
      <p:sp>
        <p:nvSpPr>
          <p:cNvPr id="4" name="Footer Placeholder 3">
            <a:extLst>
              <a:ext uri="{FF2B5EF4-FFF2-40B4-BE49-F238E27FC236}">
                <a16:creationId xmlns:a16="http://schemas.microsoft.com/office/drawing/2014/main" id="{B9B468C0-0F9C-794A-A16A-8AC944500AE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atin typeface="Garamond" charset="0"/>
                <a:ea typeface="ＭＳ Ｐゴシック" charset="-128"/>
              </a:defRPr>
            </a:lvl1pPr>
          </a:lstStyle>
          <a:p>
            <a:pPr>
              <a:defRPr/>
            </a:pPr>
            <a:endParaRPr lang="en-US"/>
          </a:p>
        </p:txBody>
      </p:sp>
      <p:sp>
        <p:nvSpPr>
          <p:cNvPr id="5" name="Slide Number Placeholder 4">
            <a:extLst>
              <a:ext uri="{FF2B5EF4-FFF2-40B4-BE49-F238E27FC236}">
                <a16:creationId xmlns:a16="http://schemas.microsoft.com/office/drawing/2014/main" id="{8E9B778C-D3C1-8249-996D-34A6809385E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atin typeface="Garamond" charset="0"/>
                <a:ea typeface="ＭＳ Ｐゴシック" charset="-128"/>
              </a:defRPr>
            </a:lvl1pPr>
          </a:lstStyle>
          <a:p>
            <a:pPr>
              <a:defRPr/>
            </a:pPr>
            <a:fld id="{FA8AF490-8A89-984F-9AED-67012038999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DD9FEE-D3D9-9A40-BE56-EA512D97F46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Garamond" charset="0"/>
                <a:ea typeface="ＭＳ Ｐゴシック" charset="-128"/>
              </a:defRPr>
            </a:lvl1pPr>
          </a:lstStyle>
          <a:p>
            <a:pPr>
              <a:defRPr/>
            </a:pPr>
            <a:endParaRPr lang="en-US"/>
          </a:p>
        </p:txBody>
      </p:sp>
      <p:sp>
        <p:nvSpPr>
          <p:cNvPr id="3" name="Date Placeholder 2">
            <a:extLst>
              <a:ext uri="{FF2B5EF4-FFF2-40B4-BE49-F238E27FC236}">
                <a16:creationId xmlns:a16="http://schemas.microsoft.com/office/drawing/2014/main" id="{99CBCF67-488D-F145-BE67-139D1C53384C}"/>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Garamond" charset="0"/>
                <a:ea typeface="ＭＳ Ｐゴシック" charset="-128"/>
              </a:defRPr>
            </a:lvl1pPr>
          </a:lstStyle>
          <a:p>
            <a:pPr>
              <a:defRPr/>
            </a:pPr>
            <a:fld id="{D6BF1BDC-6C06-A64A-942D-73E9B4EED51C}" type="datetimeFigureOut">
              <a:rPr lang="en-US"/>
              <a:pPr>
                <a:defRPr/>
              </a:pPr>
              <a:t>11/4/21</a:t>
            </a:fld>
            <a:endParaRPr lang="en-US"/>
          </a:p>
        </p:txBody>
      </p:sp>
      <p:sp>
        <p:nvSpPr>
          <p:cNvPr id="4" name="Slide Image Placeholder 3">
            <a:extLst>
              <a:ext uri="{FF2B5EF4-FFF2-40B4-BE49-F238E27FC236}">
                <a16:creationId xmlns:a16="http://schemas.microsoft.com/office/drawing/2014/main" id="{0AD63A20-FEDE-2D45-B38B-F432FB2EBD03}"/>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8E2B358B-57B3-EC47-88E7-F89DA968EB78}"/>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2AC1D68-8F02-CB44-8DA9-F88563CC2C2C}"/>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Garamond" charset="0"/>
                <a:ea typeface="ＭＳ Ｐゴシック" charset="-128"/>
              </a:defRPr>
            </a:lvl1pPr>
          </a:lstStyle>
          <a:p>
            <a:pPr>
              <a:defRPr/>
            </a:pPr>
            <a:endParaRPr lang="en-US"/>
          </a:p>
        </p:txBody>
      </p:sp>
      <p:sp>
        <p:nvSpPr>
          <p:cNvPr id="7" name="Slide Number Placeholder 6">
            <a:extLst>
              <a:ext uri="{FF2B5EF4-FFF2-40B4-BE49-F238E27FC236}">
                <a16:creationId xmlns:a16="http://schemas.microsoft.com/office/drawing/2014/main" id="{06FB0E82-32F6-5446-A0A5-885A9CAF24E9}"/>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Garamond" charset="0"/>
                <a:ea typeface="ＭＳ Ｐゴシック" charset="-128"/>
              </a:defRPr>
            </a:lvl1pPr>
          </a:lstStyle>
          <a:p>
            <a:pPr>
              <a:defRPr/>
            </a:pPr>
            <a:fld id="{C28557D5-A98D-AC4B-9151-4413192AB25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A1A01DDD-645F-CE45-8733-38B6C48E8580}"/>
              </a:ext>
            </a:extLst>
          </p:cNvPr>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solidFill>
                <a:srgbClr val="000000"/>
              </a:solidFill>
            </a:endParaRPr>
          </a:p>
        </p:txBody>
      </p:sp>
      <p:sp>
        <p:nvSpPr>
          <p:cNvPr id="5" name="Oval 4">
            <a:extLst>
              <a:ext uri="{FF2B5EF4-FFF2-40B4-BE49-F238E27FC236}">
                <a16:creationId xmlns:a16="http://schemas.microsoft.com/office/drawing/2014/main" id="{646D2818-BFB3-5F45-BAEC-923D6F10B9F1}"/>
              </a:ext>
            </a:extLst>
          </p:cNvPr>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solidFill>
                <a:srgbClr val="000000"/>
              </a:solidFill>
            </a:endParaRPr>
          </a:p>
        </p:txBody>
      </p:sp>
      <p:sp>
        <p:nvSpPr>
          <p:cNvPr id="14" name="Title 13"/>
          <p:cNvSpPr>
            <a:spLocks noGrp="1"/>
          </p:cNvSpPr>
          <p:nvPr>
            <p:ph type="ctrTitle"/>
          </p:nvPr>
        </p:nvSpPr>
        <p:spPr>
          <a:xfrm>
            <a:off x="1432560" y="359898"/>
            <a:ext cx="7406640" cy="1472184"/>
          </a:xfrm>
        </p:spPr>
        <p:txBody>
          <a:bodyPr anchor="b"/>
          <a:lstStyle>
            <a:lvl1pPr algn="l">
              <a:defRPr/>
            </a:lvl1pPr>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6" name="Date Placeholder 6">
            <a:extLst>
              <a:ext uri="{FF2B5EF4-FFF2-40B4-BE49-F238E27FC236}">
                <a16:creationId xmlns:a16="http://schemas.microsoft.com/office/drawing/2014/main" id="{FA0DBE9E-8228-2244-AC17-A9DD9A46E20C}"/>
              </a:ext>
            </a:extLst>
          </p:cNvPr>
          <p:cNvSpPr>
            <a:spLocks noGrp="1"/>
          </p:cNvSpPr>
          <p:nvPr>
            <p:ph type="dt" sz="half" idx="10"/>
          </p:nvPr>
        </p:nvSpPr>
        <p:spPr/>
        <p:txBody>
          <a:bodyPr/>
          <a:lstStyle>
            <a:lvl1pPr>
              <a:defRPr/>
            </a:lvl1pPr>
          </a:lstStyle>
          <a:p>
            <a:pPr>
              <a:defRPr/>
            </a:pPr>
            <a:endParaRPr lang="en-US"/>
          </a:p>
        </p:txBody>
      </p:sp>
      <p:sp>
        <p:nvSpPr>
          <p:cNvPr id="7" name="Footer Placeholder 19">
            <a:extLst>
              <a:ext uri="{FF2B5EF4-FFF2-40B4-BE49-F238E27FC236}">
                <a16:creationId xmlns:a16="http://schemas.microsoft.com/office/drawing/2014/main" id="{EAB0865E-9673-214C-9D05-DE23988D90D8}"/>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9">
            <a:extLst>
              <a:ext uri="{FF2B5EF4-FFF2-40B4-BE49-F238E27FC236}">
                <a16:creationId xmlns:a16="http://schemas.microsoft.com/office/drawing/2014/main" id="{9E35AC36-C9AB-6B4F-B1EB-818E0915295B}"/>
              </a:ext>
            </a:extLst>
          </p:cNvPr>
          <p:cNvSpPr>
            <a:spLocks noGrp="1"/>
          </p:cNvSpPr>
          <p:nvPr>
            <p:ph type="sldNum" sz="quarter" idx="12"/>
          </p:nvPr>
        </p:nvSpPr>
        <p:spPr/>
        <p:txBody>
          <a:bodyPr/>
          <a:lstStyle>
            <a:lvl1pPr>
              <a:defRPr/>
            </a:lvl1pPr>
          </a:lstStyle>
          <a:p>
            <a:pPr>
              <a:defRPr/>
            </a:pPr>
            <a:fld id="{3511EE2C-F0D7-7846-ACCA-EDB8727C4EF3}" type="slidenum">
              <a:rPr lang="en-US" altLang="en-US"/>
              <a:pPr>
                <a:defRPr/>
              </a:pPr>
              <a:t>‹#›</a:t>
            </a:fld>
            <a:endParaRPr lang="en-US" altLang="en-US"/>
          </a:p>
        </p:txBody>
      </p:sp>
    </p:spTree>
    <p:extLst>
      <p:ext uri="{BB962C8B-B14F-4D97-AF65-F5344CB8AC3E}">
        <p14:creationId xmlns:p14="http://schemas.microsoft.com/office/powerpoint/2010/main" val="1257600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02137189-E818-3547-B7AB-714E4041B32F}"/>
              </a:ext>
            </a:extLst>
          </p:cNvPr>
          <p:cNvSpPr>
            <a:spLocks noGrp="1"/>
          </p:cNvSpPr>
          <p:nvPr>
            <p:ph type="dt" sz="half" idx="10"/>
          </p:nvPr>
        </p:nvSpPr>
        <p:spPr/>
        <p:txBody>
          <a:bodyPr/>
          <a:lstStyle>
            <a:lvl1pPr>
              <a:defRPr/>
            </a:lvl1pPr>
          </a:lstStyle>
          <a:p>
            <a:pPr>
              <a:defRPr/>
            </a:pPr>
            <a:endParaRPr lang="en-US"/>
          </a:p>
        </p:txBody>
      </p:sp>
      <p:sp>
        <p:nvSpPr>
          <p:cNvPr id="5" name="Footer Placeholder 9">
            <a:extLst>
              <a:ext uri="{FF2B5EF4-FFF2-40B4-BE49-F238E27FC236}">
                <a16:creationId xmlns:a16="http://schemas.microsoft.com/office/drawing/2014/main" id="{CAF46D6C-CE39-7C4D-B518-4CEFEE3247A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B80501C7-B061-5B49-A87D-51005D2F338C}"/>
              </a:ext>
            </a:extLst>
          </p:cNvPr>
          <p:cNvSpPr>
            <a:spLocks noGrp="1"/>
          </p:cNvSpPr>
          <p:nvPr>
            <p:ph type="sldNum" sz="quarter" idx="12"/>
          </p:nvPr>
        </p:nvSpPr>
        <p:spPr/>
        <p:txBody>
          <a:bodyPr/>
          <a:lstStyle>
            <a:lvl1pPr>
              <a:defRPr/>
            </a:lvl1pPr>
          </a:lstStyle>
          <a:p>
            <a:pPr>
              <a:defRPr/>
            </a:pPr>
            <a:fld id="{3700FDC6-62F0-EE40-8E0B-EAE7C2EDD8EA}" type="slidenum">
              <a:rPr lang="en-US" altLang="en-US"/>
              <a:pPr>
                <a:defRPr/>
              </a:pPr>
              <a:t>‹#›</a:t>
            </a:fld>
            <a:endParaRPr lang="en-US" altLang="en-US"/>
          </a:p>
        </p:txBody>
      </p:sp>
    </p:spTree>
    <p:extLst>
      <p:ext uri="{BB962C8B-B14F-4D97-AF65-F5344CB8AC3E}">
        <p14:creationId xmlns:p14="http://schemas.microsoft.com/office/powerpoint/2010/main" val="338851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05D13B35-E332-4242-B057-EC45823EAAAB}"/>
              </a:ext>
            </a:extLst>
          </p:cNvPr>
          <p:cNvSpPr>
            <a:spLocks noGrp="1"/>
          </p:cNvSpPr>
          <p:nvPr>
            <p:ph type="dt" sz="half" idx="10"/>
          </p:nvPr>
        </p:nvSpPr>
        <p:spPr/>
        <p:txBody>
          <a:bodyPr/>
          <a:lstStyle>
            <a:lvl1pPr>
              <a:defRPr/>
            </a:lvl1pPr>
          </a:lstStyle>
          <a:p>
            <a:pPr>
              <a:defRPr/>
            </a:pPr>
            <a:endParaRPr lang="en-US"/>
          </a:p>
        </p:txBody>
      </p:sp>
      <p:sp>
        <p:nvSpPr>
          <p:cNvPr id="5" name="Footer Placeholder 9">
            <a:extLst>
              <a:ext uri="{FF2B5EF4-FFF2-40B4-BE49-F238E27FC236}">
                <a16:creationId xmlns:a16="http://schemas.microsoft.com/office/drawing/2014/main" id="{29B625F2-88CF-C64A-8CAB-20655BFCCE5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33D7C511-3F04-2042-84D4-6F56E950BDB0}"/>
              </a:ext>
            </a:extLst>
          </p:cNvPr>
          <p:cNvSpPr>
            <a:spLocks noGrp="1"/>
          </p:cNvSpPr>
          <p:nvPr>
            <p:ph type="sldNum" sz="quarter" idx="12"/>
          </p:nvPr>
        </p:nvSpPr>
        <p:spPr/>
        <p:txBody>
          <a:bodyPr/>
          <a:lstStyle>
            <a:lvl1pPr>
              <a:defRPr/>
            </a:lvl1pPr>
          </a:lstStyle>
          <a:p>
            <a:pPr>
              <a:defRPr/>
            </a:pPr>
            <a:fld id="{29219A78-A093-6646-AE4B-F98E3B6BFF4E}" type="slidenum">
              <a:rPr lang="en-US" altLang="en-US"/>
              <a:pPr>
                <a:defRPr/>
              </a:pPr>
              <a:t>‹#›</a:t>
            </a:fld>
            <a:endParaRPr lang="en-US" altLang="en-US"/>
          </a:p>
        </p:txBody>
      </p:sp>
    </p:spTree>
    <p:extLst>
      <p:ext uri="{BB962C8B-B14F-4D97-AF65-F5344CB8AC3E}">
        <p14:creationId xmlns:p14="http://schemas.microsoft.com/office/powerpoint/2010/main" val="3770126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05773D1E-B83E-8D44-8EA5-7E8145120A5F}"/>
              </a:ext>
            </a:extLst>
          </p:cNvPr>
          <p:cNvSpPr>
            <a:spLocks noGrp="1"/>
          </p:cNvSpPr>
          <p:nvPr>
            <p:ph type="dt" sz="half" idx="10"/>
          </p:nvPr>
        </p:nvSpPr>
        <p:spPr/>
        <p:txBody>
          <a:bodyPr/>
          <a:lstStyle>
            <a:lvl1pPr>
              <a:defRPr/>
            </a:lvl1pPr>
          </a:lstStyle>
          <a:p>
            <a:pPr>
              <a:defRPr/>
            </a:pPr>
            <a:endParaRPr lang="en-US"/>
          </a:p>
        </p:txBody>
      </p:sp>
      <p:sp>
        <p:nvSpPr>
          <p:cNvPr id="5" name="Footer Placeholder 9">
            <a:extLst>
              <a:ext uri="{FF2B5EF4-FFF2-40B4-BE49-F238E27FC236}">
                <a16:creationId xmlns:a16="http://schemas.microsoft.com/office/drawing/2014/main" id="{4B71D2DD-470E-8C4E-BB11-9CF6009EB40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62B479DE-CEC5-0A40-942C-9FC67B385CD8}"/>
              </a:ext>
            </a:extLst>
          </p:cNvPr>
          <p:cNvSpPr>
            <a:spLocks noGrp="1"/>
          </p:cNvSpPr>
          <p:nvPr>
            <p:ph type="sldNum" sz="quarter" idx="12"/>
          </p:nvPr>
        </p:nvSpPr>
        <p:spPr/>
        <p:txBody>
          <a:bodyPr/>
          <a:lstStyle>
            <a:lvl1pPr>
              <a:defRPr/>
            </a:lvl1pPr>
          </a:lstStyle>
          <a:p>
            <a:pPr>
              <a:defRPr/>
            </a:pPr>
            <a:fld id="{112A1C1D-2009-8F48-A73C-1589F8C8FD31}" type="slidenum">
              <a:rPr lang="en-US" altLang="en-US"/>
              <a:pPr>
                <a:defRPr/>
              </a:pPr>
              <a:t>‹#›</a:t>
            </a:fld>
            <a:endParaRPr lang="en-US" altLang="en-US"/>
          </a:p>
        </p:txBody>
      </p:sp>
    </p:spTree>
    <p:extLst>
      <p:ext uri="{BB962C8B-B14F-4D97-AF65-F5344CB8AC3E}">
        <p14:creationId xmlns:p14="http://schemas.microsoft.com/office/powerpoint/2010/main" val="1647701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D2E5F6-1922-A74F-8746-D886C0E52357}"/>
              </a:ext>
            </a:extLst>
          </p:cNvPr>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 name="Rectangle 4">
            <a:extLst>
              <a:ext uri="{FF2B5EF4-FFF2-40B4-BE49-F238E27FC236}">
                <a16:creationId xmlns:a16="http://schemas.microsoft.com/office/drawing/2014/main" id="{4305B9BB-EF07-4E40-B4F5-30857FD93296}"/>
              </a:ext>
            </a:extLst>
          </p:cNvPr>
          <p:cNvSpPr>
            <a:spLocks noChangeArrowheads="1"/>
          </p:cNvSpPr>
          <p:nvPr/>
        </p:nvSpPr>
        <p:spPr bwMode="invGray">
          <a:xfrm>
            <a:off x="2286000" y="0"/>
            <a:ext cx="76200" cy="6858000"/>
          </a:xfrm>
          <a:prstGeom prst="rect">
            <a:avLst/>
          </a:prstGeom>
          <a:solidFill>
            <a:schemeClr val="bg1"/>
          </a:solidFill>
          <a:ln>
            <a:noFill/>
          </a:ln>
          <a:effectLst>
            <a:outerShdw blurRad="38550"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lvl1pPr>
              <a:defRPr>
                <a:solidFill>
                  <a:schemeClr val="tx1"/>
                </a:solidFill>
                <a:latin typeface="Garamond" panose="02020404030301010803" pitchFamily="18" charset="0"/>
                <a:ea typeface="ＭＳ Ｐゴシック" panose="020B0600070205080204" pitchFamily="34" charset="-128"/>
              </a:defRPr>
            </a:lvl1pPr>
            <a:lvl2pPr marL="37931725" indent="-37474525">
              <a:defRPr>
                <a:solidFill>
                  <a:schemeClr val="tx1"/>
                </a:solidFill>
                <a:latin typeface="Garamond" panose="02020404030301010803" pitchFamily="18" charset="0"/>
                <a:ea typeface="ＭＳ Ｐゴシック" panose="020B0600070205080204" pitchFamily="34" charset="-128"/>
              </a:defRPr>
            </a:lvl2pPr>
            <a:lvl3pPr marL="1143000" indent="-228600">
              <a:defRPr>
                <a:solidFill>
                  <a:schemeClr val="tx1"/>
                </a:solidFill>
                <a:latin typeface="Garamond" panose="02020404030301010803" pitchFamily="18" charset="0"/>
                <a:ea typeface="ＭＳ Ｐゴシック" panose="020B0600070205080204" pitchFamily="34" charset="-128"/>
              </a:defRPr>
            </a:lvl3pPr>
            <a:lvl4pPr marL="1600200" indent="-228600">
              <a:defRPr>
                <a:solidFill>
                  <a:schemeClr val="tx1"/>
                </a:solidFill>
                <a:latin typeface="Garamond" panose="02020404030301010803" pitchFamily="18" charset="0"/>
                <a:ea typeface="ＭＳ Ｐゴシック" panose="020B0600070205080204" pitchFamily="34" charset="-128"/>
              </a:defRPr>
            </a:lvl4pPr>
            <a:lvl5pPr marL="2057400" indent="-228600">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9pPr>
          </a:lstStyle>
          <a:p>
            <a:pPr algn="ctr" eaLnBrk="1" hangingPunct="1">
              <a:defRPr/>
            </a:pPr>
            <a:endParaRPr lang="en-US" altLang="en-US">
              <a:solidFill>
                <a:srgbClr val="FFFFFF"/>
              </a:solidFill>
              <a:latin typeface="Gill Sans MT" panose="020B0502020104020203" pitchFamily="34" charset="77"/>
            </a:endParaRPr>
          </a:p>
        </p:txBody>
      </p:sp>
      <p:sp>
        <p:nvSpPr>
          <p:cNvPr id="6" name="Oval 5">
            <a:extLst>
              <a:ext uri="{FF2B5EF4-FFF2-40B4-BE49-F238E27FC236}">
                <a16:creationId xmlns:a16="http://schemas.microsoft.com/office/drawing/2014/main" id="{F8B61F70-BF12-9F47-82E7-B942D0C008D8}"/>
              </a:ext>
            </a:extLst>
          </p:cNvPr>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solidFill>
                <a:srgbClr val="000000"/>
              </a:solidFill>
            </a:endParaRPr>
          </a:p>
        </p:txBody>
      </p:sp>
      <p:sp>
        <p:nvSpPr>
          <p:cNvPr id="7" name="Oval 6">
            <a:extLst>
              <a:ext uri="{FF2B5EF4-FFF2-40B4-BE49-F238E27FC236}">
                <a16:creationId xmlns:a16="http://schemas.microsoft.com/office/drawing/2014/main" id="{B6B40AC5-694A-B249-85BC-3F4B3D487E60}"/>
              </a:ext>
            </a:extLst>
          </p:cNvPr>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solidFill>
                <a:srgbClr val="000000"/>
              </a:solidFill>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Date Placeholder 3">
            <a:extLst>
              <a:ext uri="{FF2B5EF4-FFF2-40B4-BE49-F238E27FC236}">
                <a16:creationId xmlns:a16="http://schemas.microsoft.com/office/drawing/2014/main" id="{4E0128CF-6FB4-EB49-808E-AF293AFF9B23}"/>
              </a:ext>
            </a:extLst>
          </p:cNvPr>
          <p:cNvSpPr>
            <a:spLocks noGrp="1"/>
          </p:cNvSpPr>
          <p:nvPr>
            <p:ph type="dt" sz="half" idx="10"/>
          </p:nvPr>
        </p:nvSpPr>
        <p:spPr/>
        <p:txBody>
          <a:bodyPr/>
          <a:lstStyle>
            <a:lvl1pPr>
              <a:defRPr/>
            </a:lvl1pPr>
          </a:lstStyle>
          <a:p>
            <a:pPr>
              <a:defRPr/>
            </a:pPr>
            <a:endParaRPr lang="en-US"/>
          </a:p>
        </p:txBody>
      </p:sp>
      <p:sp>
        <p:nvSpPr>
          <p:cNvPr id="9" name="Footer Placeholder 4">
            <a:extLst>
              <a:ext uri="{FF2B5EF4-FFF2-40B4-BE49-F238E27FC236}">
                <a16:creationId xmlns:a16="http://schemas.microsoft.com/office/drawing/2014/main" id="{D93FE109-E046-4C4B-8837-A5EDC4381FF8}"/>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F29A4B50-99B1-A846-9113-5B7CF35A2649}"/>
              </a:ext>
            </a:extLst>
          </p:cNvPr>
          <p:cNvSpPr>
            <a:spLocks noGrp="1"/>
          </p:cNvSpPr>
          <p:nvPr>
            <p:ph type="sldNum" sz="quarter" idx="12"/>
          </p:nvPr>
        </p:nvSpPr>
        <p:spPr/>
        <p:txBody>
          <a:bodyPr/>
          <a:lstStyle>
            <a:lvl1pPr>
              <a:defRPr/>
            </a:lvl1pPr>
          </a:lstStyle>
          <a:p>
            <a:pPr>
              <a:defRPr/>
            </a:pPr>
            <a:fld id="{7731F2AB-DECD-1D4A-9757-7FB1A8F18E6E}" type="slidenum">
              <a:rPr lang="en-US" altLang="en-US"/>
              <a:pPr>
                <a:defRPr/>
              </a:pPr>
              <a:t>‹#›</a:t>
            </a:fld>
            <a:endParaRPr lang="en-US" altLang="en-US"/>
          </a:p>
        </p:txBody>
      </p:sp>
    </p:spTree>
    <p:extLst>
      <p:ext uri="{BB962C8B-B14F-4D97-AF65-F5344CB8AC3E}">
        <p14:creationId xmlns:p14="http://schemas.microsoft.com/office/powerpoint/2010/main" val="1792909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a:extLst>
              <a:ext uri="{FF2B5EF4-FFF2-40B4-BE49-F238E27FC236}">
                <a16:creationId xmlns:a16="http://schemas.microsoft.com/office/drawing/2014/main" id="{66198997-633F-1A45-AA53-D324EA46CB64}"/>
              </a:ext>
            </a:extLst>
          </p:cNvPr>
          <p:cNvSpPr>
            <a:spLocks noGrp="1"/>
          </p:cNvSpPr>
          <p:nvPr>
            <p:ph type="dt" sz="half" idx="10"/>
          </p:nvPr>
        </p:nvSpPr>
        <p:spPr/>
        <p:txBody>
          <a:bodyPr/>
          <a:lstStyle>
            <a:lvl1pPr>
              <a:defRPr/>
            </a:lvl1pPr>
          </a:lstStyle>
          <a:p>
            <a:pPr>
              <a:defRPr/>
            </a:pPr>
            <a:endParaRPr lang="en-US"/>
          </a:p>
        </p:txBody>
      </p:sp>
      <p:sp>
        <p:nvSpPr>
          <p:cNvPr id="6" name="Footer Placeholder 9">
            <a:extLst>
              <a:ext uri="{FF2B5EF4-FFF2-40B4-BE49-F238E27FC236}">
                <a16:creationId xmlns:a16="http://schemas.microsoft.com/office/drawing/2014/main" id="{4AC35C12-65E5-C747-8D51-349F3760160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1">
            <a:extLst>
              <a:ext uri="{FF2B5EF4-FFF2-40B4-BE49-F238E27FC236}">
                <a16:creationId xmlns:a16="http://schemas.microsoft.com/office/drawing/2014/main" id="{79B34214-8A3E-F446-9C5B-30C012E476AB}"/>
              </a:ext>
            </a:extLst>
          </p:cNvPr>
          <p:cNvSpPr>
            <a:spLocks noGrp="1"/>
          </p:cNvSpPr>
          <p:nvPr>
            <p:ph type="sldNum" sz="quarter" idx="12"/>
          </p:nvPr>
        </p:nvSpPr>
        <p:spPr/>
        <p:txBody>
          <a:bodyPr/>
          <a:lstStyle>
            <a:lvl1pPr>
              <a:defRPr/>
            </a:lvl1pPr>
          </a:lstStyle>
          <a:p>
            <a:pPr>
              <a:defRPr/>
            </a:pPr>
            <a:fld id="{AACB54EE-2FFE-724F-814E-D8A7EE8882BD}" type="slidenum">
              <a:rPr lang="en-US" altLang="en-US"/>
              <a:pPr>
                <a:defRPr/>
              </a:pPr>
              <a:t>‹#›</a:t>
            </a:fld>
            <a:endParaRPr lang="en-US" altLang="en-US"/>
          </a:p>
        </p:txBody>
      </p:sp>
    </p:spTree>
    <p:extLst>
      <p:ext uri="{BB962C8B-B14F-4D97-AF65-F5344CB8AC3E}">
        <p14:creationId xmlns:p14="http://schemas.microsoft.com/office/powerpoint/2010/main" val="2414441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4FCAC0-E4BF-6842-A8CD-E7122F296643}"/>
              </a:ext>
            </a:extLst>
          </p:cNvPr>
          <p:cNvSpPr>
            <a:spLocks noGrp="1"/>
          </p:cNvSpPr>
          <p:nvPr>
            <p:ph type="dt" sz="half" idx="10"/>
          </p:nvPr>
        </p:nvSpPr>
        <p:spPr/>
        <p:txBody>
          <a:bodyPr/>
          <a:lstStyle>
            <a:lvl1pPr>
              <a:defRPr/>
            </a:lvl1pPr>
          </a:lstStyle>
          <a:p>
            <a:pPr>
              <a:defRPr/>
            </a:pPr>
            <a:endParaRPr lang="en-US"/>
          </a:p>
        </p:txBody>
      </p:sp>
      <p:sp>
        <p:nvSpPr>
          <p:cNvPr id="8" name="Footer Placeholder 7">
            <a:extLst>
              <a:ext uri="{FF2B5EF4-FFF2-40B4-BE49-F238E27FC236}">
                <a16:creationId xmlns:a16="http://schemas.microsoft.com/office/drawing/2014/main" id="{4D6E0F4F-4106-1F45-A7CF-A0F35106BB9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E415D9FD-06E4-644F-A607-9BB25EAEDB77}"/>
              </a:ext>
            </a:extLst>
          </p:cNvPr>
          <p:cNvSpPr>
            <a:spLocks noGrp="1"/>
          </p:cNvSpPr>
          <p:nvPr>
            <p:ph type="sldNum" sz="quarter" idx="12"/>
          </p:nvPr>
        </p:nvSpPr>
        <p:spPr/>
        <p:txBody>
          <a:bodyPr/>
          <a:lstStyle>
            <a:lvl1pPr>
              <a:defRPr/>
            </a:lvl1pPr>
          </a:lstStyle>
          <a:p>
            <a:pPr>
              <a:defRPr/>
            </a:pPr>
            <a:fld id="{B4394741-2B7C-A24D-9DB5-DA9D1406C81E}" type="slidenum">
              <a:rPr lang="en-US" altLang="en-US"/>
              <a:pPr>
                <a:defRPr/>
              </a:pPr>
              <a:t>‹#›</a:t>
            </a:fld>
            <a:endParaRPr lang="en-US" altLang="en-US"/>
          </a:p>
        </p:txBody>
      </p:sp>
    </p:spTree>
    <p:extLst>
      <p:ext uri="{BB962C8B-B14F-4D97-AF65-F5344CB8AC3E}">
        <p14:creationId xmlns:p14="http://schemas.microsoft.com/office/powerpoint/2010/main" val="3700512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a:extLst>
              <a:ext uri="{FF2B5EF4-FFF2-40B4-BE49-F238E27FC236}">
                <a16:creationId xmlns:a16="http://schemas.microsoft.com/office/drawing/2014/main" id="{8ED5D80F-A190-4C4E-806D-3A239DD012C2}"/>
              </a:ext>
            </a:extLst>
          </p:cNvPr>
          <p:cNvSpPr>
            <a:spLocks noGrp="1"/>
          </p:cNvSpPr>
          <p:nvPr>
            <p:ph type="dt" sz="half" idx="10"/>
          </p:nvPr>
        </p:nvSpPr>
        <p:spPr/>
        <p:txBody>
          <a:bodyPr/>
          <a:lstStyle>
            <a:lvl1pPr>
              <a:defRPr/>
            </a:lvl1pPr>
          </a:lstStyle>
          <a:p>
            <a:pPr>
              <a:defRPr/>
            </a:pPr>
            <a:endParaRPr lang="en-US"/>
          </a:p>
        </p:txBody>
      </p:sp>
      <p:sp>
        <p:nvSpPr>
          <p:cNvPr id="4" name="Footer Placeholder 9">
            <a:extLst>
              <a:ext uri="{FF2B5EF4-FFF2-40B4-BE49-F238E27FC236}">
                <a16:creationId xmlns:a16="http://schemas.microsoft.com/office/drawing/2014/main" id="{3FA055AF-061B-5D4E-BD75-B47401FAD28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1">
            <a:extLst>
              <a:ext uri="{FF2B5EF4-FFF2-40B4-BE49-F238E27FC236}">
                <a16:creationId xmlns:a16="http://schemas.microsoft.com/office/drawing/2014/main" id="{F6F936B5-DA5F-294E-9D11-C5BD997B3BBE}"/>
              </a:ext>
            </a:extLst>
          </p:cNvPr>
          <p:cNvSpPr>
            <a:spLocks noGrp="1"/>
          </p:cNvSpPr>
          <p:nvPr>
            <p:ph type="sldNum" sz="quarter" idx="12"/>
          </p:nvPr>
        </p:nvSpPr>
        <p:spPr/>
        <p:txBody>
          <a:bodyPr/>
          <a:lstStyle>
            <a:lvl1pPr>
              <a:defRPr/>
            </a:lvl1pPr>
          </a:lstStyle>
          <a:p>
            <a:pPr>
              <a:defRPr/>
            </a:pPr>
            <a:fld id="{9BDF3130-E152-C64C-BAFA-1DE19EE8DA19}" type="slidenum">
              <a:rPr lang="en-US" altLang="en-US"/>
              <a:pPr>
                <a:defRPr/>
              </a:pPr>
              <a:t>‹#›</a:t>
            </a:fld>
            <a:endParaRPr lang="en-US" altLang="en-US"/>
          </a:p>
        </p:txBody>
      </p:sp>
    </p:spTree>
    <p:extLst>
      <p:ext uri="{BB962C8B-B14F-4D97-AF65-F5344CB8AC3E}">
        <p14:creationId xmlns:p14="http://schemas.microsoft.com/office/powerpoint/2010/main" val="3027666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3002CA-67B5-0D45-9A2D-32E38D10EAEB}"/>
              </a:ext>
            </a:extLst>
          </p:cNvPr>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 name="Rectangle 2">
            <a:extLst>
              <a:ext uri="{FF2B5EF4-FFF2-40B4-BE49-F238E27FC236}">
                <a16:creationId xmlns:a16="http://schemas.microsoft.com/office/drawing/2014/main" id="{957DCA59-B625-A34C-B42F-D4BB8176DEFA}"/>
              </a:ext>
            </a:extLst>
          </p:cNvPr>
          <p:cNvSpPr>
            <a:spLocks noChangeArrowheads="1"/>
          </p:cNvSpPr>
          <p:nvPr/>
        </p:nvSpPr>
        <p:spPr bwMode="invGray">
          <a:xfrm>
            <a:off x="1014413" y="0"/>
            <a:ext cx="73025" cy="6858000"/>
          </a:xfrm>
          <a:prstGeom prst="rect">
            <a:avLst/>
          </a:prstGeom>
          <a:solidFill>
            <a:schemeClr val="bg1"/>
          </a:solidFill>
          <a:ln>
            <a:noFill/>
          </a:ln>
          <a:effectLst>
            <a:outerShdw blurRad="38550"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lvl1pPr>
              <a:defRPr>
                <a:solidFill>
                  <a:schemeClr val="tx1"/>
                </a:solidFill>
                <a:latin typeface="Garamond" panose="02020404030301010803" pitchFamily="18" charset="0"/>
                <a:ea typeface="ＭＳ Ｐゴシック" panose="020B0600070205080204" pitchFamily="34" charset="-128"/>
              </a:defRPr>
            </a:lvl1pPr>
            <a:lvl2pPr marL="37931725" indent="-37474525">
              <a:defRPr>
                <a:solidFill>
                  <a:schemeClr val="tx1"/>
                </a:solidFill>
                <a:latin typeface="Garamond" panose="02020404030301010803" pitchFamily="18" charset="0"/>
                <a:ea typeface="ＭＳ Ｐゴシック" panose="020B0600070205080204" pitchFamily="34" charset="-128"/>
              </a:defRPr>
            </a:lvl2pPr>
            <a:lvl3pPr marL="1143000" indent="-228600">
              <a:defRPr>
                <a:solidFill>
                  <a:schemeClr val="tx1"/>
                </a:solidFill>
                <a:latin typeface="Garamond" panose="02020404030301010803" pitchFamily="18" charset="0"/>
                <a:ea typeface="ＭＳ Ｐゴシック" panose="020B0600070205080204" pitchFamily="34" charset="-128"/>
              </a:defRPr>
            </a:lvl3pPr>
            <a:lvl4pPr marL="1600200" indent="-228600">
              <a:defRPr>
                <a:solidFill>
                  <a:schemeClr val="tx1"/>
                </a:solidFill>
                <a:latin typeface="Garamond" panose="02020404030301010803" pitchFamily="18" charset="0"/>
                <a:ea typeface="ＭＳ Ｐゴシック" panose="020B0600070205080204" pitchFamily="34" charset="-128"/>
              </a:defRPr>
            </a:lvl4pPr>
            <a:lvl5pPr marL="2057400" indent="-228600">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9pPr>
          </a:lstStyle>
          <a:p>
            <a:pPr algn="ctr" eaLnBrk="1" hangingPunct="1">
              <a:defRPr/>
            </a:pPr>
            <a:endParaRPr lang="en-US" altLang="en-US">
              <a:solidFill>
                <a:srgbClr val="FFFFFF"/>
              </a:solidFill>
              <a:latin typeface="Gill Sans MT" panose="020B0502020104020203" pitchFamily="34" charset="77"/>
            </a:endParaRPr>
          </a:p>
        </p:txBody>
      </p:sp>
      <p:sp>
        <p:nvSpPr>
          <p:cNvPr id="4" name="Date Placeholder 1">
            <a:extLst>
              <a:ext uri="{FF2B5EF4-FFF2-40B4-BE49-F238E27FC236}">
                <a16:creationId xmlns:a16="http://schemas.microsoft.com/office/drawing/2014/main" id="{F75F9CFB-CF55-B540-B0E6-671AD5517A10}"/>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180BF177-5861-6B40-BDB1-EF2A0B641C8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22DC9C08-1CE1-2D43-AB95-9FEDBD5F8269}"/>
              </a:ext>
            </a:extLst>
          </p:cNvPr>
          <p:cNvSpPr>
            <a:spLocks noGrp="1"/>
          </p:cNvSpPr>
          <p:nvPr>
            <p:ph type="sldNum" sz="quarter" idx="12"/>
          </p:nvPr>
        </p:nvSpPr>
        <p:spPr/>
        <p:txBody>
          <a:bodyPr/>
          <a:lstStyle>
            <a:lvl1pPr>
              <a:defRPr/>
            </a:lvl1pPr>
          </a:lstStyle>
          <a:p>
            <a:pPr>
              <a:defRPr/>
            </a:pPr>
            <a:fld id="{2D5EB658-2661-2D4B-B97B-23F920A88BAD}" type="slidenum">
              <a:rPr lang="en-US" altLang="en-US"/>
              <a:pPr>
                <a:defRPr/>
              </a:pPr>
              <a:t>‹#›</a:t>
            </a:fld>
            <a:endParaRPr lang="en-US" altLang="en-US"/>
          </a:p>
        </p:txBody>
      </p:sp>
    </p:spTree>
    <p:extLst>
      <p:ext uri="{BB962C8B-B14F-4D97-AF65-F5344CB8AC3E}">
        <p14:creationId xmlns:p14="http://schemas.microsoft.com/office/powerpoint/2010/main" val="716515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0BBF7B-A176-1949-9931-404CB81D41FB}"/>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B1128892-7F0F-3844-9E97-E49641ED515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D8F80213-00C8-4D4B-82E5-B74D44CF4383}"/>
              </a:ext>
            </a:extLst>
          </p:cNvPr>
          <p:cNvSpPr>
            <a:spLocks noGrp="1"/>
          </p:cNvSpPr>
          <p:nvPr>
            <p:ph type="sldNum" sz="quarter" idx="12"/>
          </p:nvPr>
        </p:nvSpPr>
        <p:spPr/>
        <p:txBody>
          <a:bodyPr/>
          <a:lstStyle>
            <a:lvl1pPr>
              <a:defRPr/>
            </a:lvl1pPr>
          </a:lstStyle>
          <a:p>
            <a:pPr>
              <a:defRPr/>
            </a:pPr>
            <a:fld id="{4161B95C-CD72-7146-A4EA-97FB1A2EFDF3}" type="slidenum">
              <a:rPr lang="en-US" altLang="en-US"/>
              <a:pPr>
                <a:defRPr/>
              </a:pPr>
              <a:t>‹#›</a:t>
            </a:fld>
            <a:endParaRPr lang="en-US" altLang="en-US"/>
          </a:p>
        </p:txBody>
      </p:sp>
    </p:spTree>
    <p:extLst>
      <p:ext uri="{BB962C8B-B14F-4D97-AF65-F5344CB8AC3E}">
        <p14:creationId xmlns:p14="http://schemas.microsoft.com/office/powerpoint/2010/main" val="634159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07C0E1-69E5-2D45-A754-E2DDEEAA8077}"/>
              </a:ext>
            </a:extLst>
          </p:cNvPr>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lvl1pPr indent="-282575">
              <a:defRPr sz="2400">
                <a:solidFill>
                  <a:schemeClr val="tx1"/>
                </a:solidFill>
                <a:latin typeface="Garamond" charset="0"/>
                <a:ea typeface="ＭＳ Ｐゴシック" charset="-128"/>
              </a:defRPr>
            </a:lvl1pPr>
            <a:lvl2pPr marL="37931725" indent="-37474525">
              <a:defRPr sz="2400">
                <a:solidFill>
                  <a:schemeClr val="tx1"/>
                </a:solidFill>
                <a:latin typeface="Garamond" charset="0"/>
                <a:ea typeface="ＭＳ Ｐゴシック" charset="-128"/>
              </a:defRPr>
            </a:lvl2pPr>
            <a:lvl3pPr>
              <a:defRPr sz="2400">
                <a:solidFill>
                  <a:schemeClr val="tx1"/>
                </a:solidFill>
                <a:latin typeface="Garamond" charset="0"/>
                <a:ea typeface="ＭＳ Ｐゴシック" charset="-128"/>
              </a:defRPr>
            </a:lvl3pPr>
            <a:lvl4pPr>
              <a:defRPr sz="2400">
                <a:solidFill>
                  <a:schemeClr val="tx1"/>
                </a:solidFill>
                <a:latin typeface="Garamond" charset="0"/>
                <a:ea typeface="ＭＳ Ｐゴシック" charset="-128"/>
              </a:defRPr>
            </a:lvl4pPr>
            <a:lvl5pPr>
              <a:defRPr sz="2400">
                <a:solidFill>
                  <a:schemeClr val="tx1"/>
                </a:solidFill>
                <a:latin typeface="Garamond" charset="0"/>
                <a:ea typeface="ＭＳ Ｐゴシック" charset="-128"/>
              </a:defRPr>
            </a:lvl5pPr>
            <a:lvl6pPr marL="457200" eaLnBrk="0" fontAlgn="base" hangingPunct="0">
              <a:spcBef>
                <a:spcPct val="0"/>
              </a:spcBef>
              <a:spcAft>
                <a:spcPct val="0"/>
              </a:spcAft>
              <a:defRPr sz="2400">
                <a:solidFill>
                  <a:schemeClr val="tx1"/>
                </a:solidFill>
                <a:latin typeface="Garamond" charset="0"/>
                <a:ea typeface="ＭＳ Ｐゴシック" charset="-128"/>
              </a:defRPr>
            </a:lvl6pPr>
            <a:lvl7pPr marL="914400" eaLnBrk="0" fontAlgn="base" hangingPunct="0">
              <a:spcBef>
                <a:spcPct val="0"/>
              </a:spcBef>
              <a:spcAft>
                <a:spcPct val="0"/>
              </a:spcAft>
              <a:defRPr sz="2400">
                <a:solidFill>
                  <a:schemeClr val="tx1"/>
                </a:solidFill>
                <a:latin typeface="Garamond" charset="0"/>
                <a:ea typeface="ＭＳ Ｐゴシック" charset="-128"/>
              </a:defRPr>
            </a:lvl7pPr>
            <a:lvl8pPr marL="1371600" eaLnBrk="0" fontAlgn="base" hangingPunct="0">
              <a:spcBef>
                <a:spcPct val="0"/>
              </a:spcBef>
              <a:spcAft>
                <a:spcPct val="0"/>
              </a:spcAft>
              <a:defRPr sz="2400">
                <a:solidFill>
                  <a:schemeClr val="tx1"/>
                </a:solidFill>
                <a:latin typeface="Garamond" charset="0"/>
                <a:ea typeface="ＭＳ Ｐゴシック" charset="-128"/>
              </a:defRPr>
            </a:lvl8pPr>
            <a:lvl9pPr marL="1828800" eaLnBrk="0" fontAlgn="base" hangingPunct="0">
              <a:spcBef>
                <a:spcPct val="0"/>
              </a:spcBef>
              <a:spcAft>
                <a:spcPct val="0"/>
              </a:spcAft>
              <a:defRPr sz="2400">
                <a:solidFill>
                  <a:schemeClr val="tx1"/>
                </a:solidFill>
                <a:latin typeface="Garamond" charset="0"/>
                <a:ea typeface="ＭＳ Ｐゴシック" charset="-128"/>
              </a:defRPr>
            </a:lvl9pPr>
          </a:lstStyle>
          <a:p>
            <a:pPr eaLnBrk="1" hangingPunct="1">
              <a:lnSpc>
                <a:spcPts val="3000"/>
              </a:lnSpc>
              <a:spcBef>
                <a:spcPts val="600"/>
              </a:spcBef>
              <a:buClr>
                <a:schemeClr val="accent1"/>
              </a:buClr>
              <a:buSzPct val="80000"/>
              <a:buFont typeface="Wingdings 2" charset="2"/>
              <a:buNone/>
              <a:defRPr/>
            </a:pPr>
            <a:endParaRPr lang="en-US" altLang="en-US" sz="3200">
              <a:latin typeface="Gill Sans MT" charset="0"/>
            </a:endParaRPr>
          </a:p>
        </p:txBody>
      </p:sp>
      <p:sp>
        <p:nvSpPr>
          <p:cNvPr id="6" name="Process 5">
            <a:extLst>
              <a:ext uri="{FF2B5EF4-FFF2-40B4-BE49-F238E27FC236}">
                <a16:creationId xmlns:a16="http://schemas.microsoft.com/office/drawing/2014/main" id="{DDA88707-7468-D442-991A-D773CD4469BF}"/>
              </a:ext>
            </a:extLst>
          </p:cNvPr>
          <p:cNvSpPr>
            <a:spLocks noChangeArrowheads="1"/>
          </p:cNvSpPr>
          <p:nvPr/>
        </p:nvSpPr>
        <p:spPr bwMode="auto">
          <a:xfrm rot="19468671">
            <a:off x="396875" y="954088"/>
            <a:ext cx="685800" cy="204787"/>
          </a:xfrm>
          <a:prstGeom prst="flowChartProcess">
            <a:avLst/>
          </a:prstGeom>
          <a:solidFill>
            <a:srgbClr val="FBFBFB">
              <a:alpha val="45097"/>
            </a:srgbClr>
          </a:solidFill>
          <a:ln w="6350" cap="rnd">
            <a:solidFill>
              <a:srgbClr val="FFFFFF"/>
            </a:solidFill>
            <a:miter lim="800000"/>
            <a:headEnd/>
            <a:tailEnd/>
          </a:ln>
          <a:effectLst>
            <a:outerShdw blurRad="25400" dist="25400" dir="3299947" sx="96001" sy="96001" algn="tl" rotWithShape="0">
              <a:srgbClr val="EBDAB1">
                <a:alpha val="39998"/>
              </a:srgbClr>
            </a:outerShdw>
          </a:effectLst>
        </p:spPr>
        <p:txBody>
          <a:bodyPr anchor="ctr"/>
          <a:lstStyle>
            <a:lvl1pPr>
              <a:defRPr>
                <a:solidFill>
                  <a:schemeClr val="tx1"/>
                </a:solidFill>
                <a:latin typeface="Garamond" panose="02020404030301010803" pitchFamily="18" charset="0"/>
                <a:ea typeface="ＭＳ Ｐゴシック" panose="020B0600070205080204" pitchFamily="34" charset="-128"/>
              </a:defRPr>
            </a:lvl1pPr>
            <a:lvl2pPr marL="37931725" indent="-37474525">
              <a:defRPr>
                <a:solidFill>
                  <a:schemeClr val="tx1"/>
                </a:solidFill>
                <a:latin typeface="Garamond" panose="02020404030301010803" pitchFamily="18" charset="0"/>
                <a:ea typeface="ＭＳ Ｐゴシック" panose="020B0600070205080204" pitchFamily="34" charset="-128"/>
              </a:defRPr>
            </a:lvl2pPr>
            <a:lvl3pPr marL="1143000" indent="-228600">
              <a:defRPr>
                <a:solidFill>
                  <a:schemeClr val="tx1"/>
                </a:solidFill>
                <a:latin typeface="Garamond" panose="02020404030301010803" pitchFamily="18" charset="0"/>
                <a:ea typeface="ＭＳ Ｐゴシック" panose="020B0600070205080204" pitchFamily="34" charset="-128"/>
              </a:defRPr>
            </a:lvl3pPr>
            <a:lvl4pPr marL="1600200" indent="-228600">
              <a:defRPr>
                <a:solidFill>
                  <a:schemeClr val="tx1"/>
                </a:solidFill>
                <a:latin typeface="Garamond" panose="02020404030301010803" pitchFamily="18" charset="0"/>
                <a:ea typeface="ＭＳ Ｐゴシック" panose="020B0600070205080204" pitchFamily="34" charset="-128"/>
              </a:defRPr>
            </a:lvl4pPr>
            <a:lvl5pPr marL="2057400" indent="-228600">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9pPr>
          </a:lstStyle>
          <a:p>
            <a:pPr algn="ctr" eaLnBrk="1" hangingPunct="1">
              <a:defRPr/>
            </a:pPr>
            <a:endParaRPr lang="en-US" altLang="en-US">
              <a:solidFill>
                <a:srgbClr val="FFFFFF"/>
              </a:solidFill>
              <a:latin typeface="Gill Sans MT" panose="020B0502020104020203" pitchFamily="34" charset="77"/>
            </a:endParaRPr>
          </a:p>
        </p:txBody>
      </p:sp>
      <p:sp>
        <p:nvSpPr>
          <p:cNvPr id="7" name="Process 6">
            <a:extLst>
              <a:ext uri="{FF2B5EF4-FFF2-40B4-BE49-F238E27FC236}">
                <a16:creationId xmlns:a16="http://schemas.microsoft.com/office/drawing/2014/main" id="{9C8C24C2-8A44-A940-B719-B90CBA1C121C}"/>
              </a:ext>
            </a:extLst>
          </p:cNvPr>
          <p:cNvSpPr>
            <a:spLocks noChangeArrowheads="1"/>
          </p:cNvSpPr>
          <p:nvPr/>
        </p:nvSpPr>
        <p:spPr bwMode="auto">
          <a:xfrm rot="2103354" flipH="1">
            <a:off x="5003800" y="936625"/>
            <a:ext cx="649288" cy="204788"/>
          </a:xfrm>
          <a:prstGeom prst="flowChartProcess">
            <a:avLst/>
          </a:prstGeom>
          <a:solidFill>
            <a:srgbClr val="FBFBFB">
              <a:alpha val="45097"/>
            </a:srgbClr>
          </a:solidFill>
          <a:ln w="6350" cap="rnd">
            <a:solidFill>
              <a:srgbClr val="FFFFFF"/>
            </a:solidFill>
            <a:miter lim="800000"/>
            <a:headEnd/>
            <a:tailEnd/>
          </a:ln>
          <a:effectLst>
            <a:outerShdw blurRad="25400" dist="25400" dir="3299947" sx="96001" sy="96001" algn="tl" rotWithShape="0">
              <a:schemeClr val="bg2">
                <a:alpha val="20000"/>
              </a:schemeClr>
            </a:outerShdw>
          </a:effectLst>
        </p:spPr>
        <p:txBody>
          <a:bodyPr anchor="ctr"/>
          <a:lstStyle>
            <a:lvl1pPr>
              <a:defRPr>
                <a:solidFill>
                  <a:schemeClr val="tx1"/>
                </a:solidFill>
                <a:latin typeface="Garamond" panose="02020404030301010803" pitchFamily="18" charset="0"/>
                <a:ea typeface="ＭＳ Ｐゴシック" panose="020B0600070205080204" pitchFamily="34" charset="-128"/>
              </a:defRPr>
            </a:lvl1pPr>
            <a:lvl2pPr marL="37931725" indent="-37474525">
              <a:defRPr>
                <a:solidFill>
                  <a:schemeClr val="tx1"/>
                </a:solidFill>
                <a:latin typeface="Garamond" panose="02020404030301010803" pitchFamily="18" charset="0"/>
                <a:ea typeface="ＭＳ Ｐゴシック" panose="020B0600070205080204" pitchFamily="34" charset="-128"/>
              </a:defRPr>
            </a:lvl2pPr>
            <a:lvl3pPr marL="1143000" indent="-228600">
              <a:defRPr>
                <a:solidFill>
                  <a:schemeClr val="tx1"/>
                </a:solidFill>
                <a:latin typeface="Garamond" panose="02020404030301010803" pitchFamily="18" charset="0"/>
                <a:ea typeface="ＭＳ Ｐゴシック" panose="020B0600070205080204" pitchFamily="34" charset="-128"/>
              </a:defRPr>
            </a:lvl3pPr>
            <a:lvl4pPr marL="1600200" indent="-228600">
              <a:defRPr>
                <a:solidFill>
                  <a:schemeClr val="tx1"/>
                </a:solidFill>
                <a:latin typeface="Garamond" panose="02020404030301010803" pitchFamily="18" charset="0"/>
                <a:ea typeface="ＭＳ Ｐゴシック" panose="020B0600070205080204" pitchFamily="34" charset="-128"/>
              </a:defRPr>
            </a:lvl4pPr>
            <a:lvl5pPr marL="2057400" indent="-228600">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9pPr>
          </a:lstStyle>
          <a:p>
            <a:pPr algn="ctr" eaLnBrk="1" hangingPunct="1">
              <a:defRPr/>
            </a:pPr>
            <a:endParaRPr lang="en-US" altLang="en-US">
              <a:solidFill>
                <a:srgbClr val="FFFFFF"/>
              </a:solidFill>
              <a:latin typeface="Gill Sans MT" panose="020B0502020104020203" pitchFamily="34" charset="77"/>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a:r>
              <a:rPr lang="en-US"/>
              <a:t>Click to edit Master text styles</a:t>
            </a:r>
          </a:p>
        </p:txBody>
      </p:sp>
      <p:sp>
        <p:nvSpPr>
          <p:cNvPr id="8" name="Date Placeholder 4">
            <a:extLst>
              <a:ext uri="{FF2B5EF4-FFF2-40B4-BE49-F238E27FC236}">
                <a16:creationId xmlns:a16="http://schemas.microsoft.com/office/drawing/2014/main" id="{A46A9E69-3383-754E-8402-80D7581A85A7}"/>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3C398940-3093-7749-9C22-C5BF7E40CA44}"/>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52D07C63-497A-8049-8500-63B2304B322A}"/>
              </a:ext>
            </a:extLst>
          </p:cNvPr>
          <p:cNvSpPr>
            <a:spLocks noGrp="1"/>
          </p:cNvSpPr>
          <p:nvPr>
            <p:ph type="sldNum" sz="quarter" idx="12"/>
          </p:nvPr>
        </p:nvSpPr>
        <p:spPr/>
        <p:txBody>
          <a:bodyPr/>
          <a:lstStyle>
            <a:lvl1pPr>
              <a:defRPr/>
            </a:lvl1pPr>
          </a:lstStyle>
          <a:p>
            <a:pPr>
              <a:defRPr/>
            </a:pPr>
            <a:fld id="{E65CCE8A-1AB3-274D-919A-EEFAE5D625F1}" type="slidenum">
              <a:rPr lang="en-US" altLang="en-US"/>
              <a:pPr>
                <a:defRPr/>
              </a:pPr>
              <a:t>‹#›</a:t>
            </a:fld>
            <a:endParaRPr lang="en-US" altLang="en-US"/>
          </a:p>
        </p:txBody>
      </p:sp>
    </p:spTree>
    <p:extLst>
      <p:ext uri="{BB962C8B-B14F-4D97-AF65-F5344CB8AC3E}">
        <p14:creationId xmlns:p14="http://schemas.microsoft.com/office/powerpoint/2010/main" val="2306995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Pie 6">
            <a:extLst>
              <a:ext uri="{FF2B5EF4-FFF2-40B4-BE49-F238E27FC236}">
                <a16:creationId xmlns:a16="http://schemas.microsoft.com/office/drawing/2014/main" id="{8F8073FB-D4D8-D642-9855-4F7FFD64F571}"/>
              </a:ext>
            </a:extLst>
          </p:cNvPr>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8" name="Oval 7">
            <a:extLst>
              <a:ext uri="{FF2B5EF4-FFF2-40B4-BE49-F238E27FC236}">
                <a16:creationId xmlns:a16="http://schemas.microsoft.com/office/drawing/2014/main" id="{F60497CE-A562-3C46-8FEF-2CB26CFDA59D}"/>
              </a:ext>
            </a:extLst>
          </p:cNvPr>
          <p:cNvSpPr>
            <a:spLocks noChangeArrowheads="1"/>
          </p:cNvSpPr>
          <p:nvPr/>
        </p:nvSpPr>
        <p:spPr bwMode="auto">
          <a:xfrm>
            <a:off x="168275" y="20638"/>
            <a:ext cx="1703388" cy="1703387"/>
          </a:xfrm>
          <a:prstGeom prst="ellipse">
            <a:avLst/>
          </a:prstGeom>
          <a:noFill/>
          <a:ln w="27305" cap="rnd">
            <a:solidFill>
              <a:srgbClr val="FFF6DB"/>
            </a:solidFill>
            <a:round/>
            <a:headEnd/>
            <a:tailEnd/>
          </a:ln>
          <a:effectLst>
            <a:outerShdw blurRad="25400" dist="25400" dir="5400000" algn="tl" rotWithShape="0">
              <a:srgbClr val="AFA58D">
                <a:alpha val="84998"/>
              </a:srgbClr>
            </a:outerShdw>
          </a:effectLst>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Garamond" panose="02020404030301010803" pitchFamily="18" charset="0"/>
                <a:ea typeface="ＭＳ Ｐゴシック" panose="020B0600070205080204" pitchFamily="34" charset="-128"/>
              </a:defRPr>
            </a:lvl1pPr>
            <a:lvl2pPr marL="37931725" indent="-37474525">
              <a:defRPr>
                <a:solidFill>
                  <a:schemeClr val="tx1"/>
                </a:solidFill>
                <a:latin typeface="Garamond" panose="02020404030301010803" pitchFamily="18" charset="0"/>
                <a:ea typeface="ＭＳ Ｐゴシック" panose="020B0600070205080204" pitchFamily="34" charset="-128"/>
              </a:defRPr>
            </a:lvl2pPr>
            <a:lvl3pPr marL="1143000" indent="-228600">
              <a:defRPr>
                <a:solidFill>
                  <a:schemeClr val="tx1"/>
                </a:solidFill>
                <a:latin typeface="Garamond" panose="02020404030301010803" pitchFamily="18" charset="0"/>
                <a:ea typeface="ＭＳ Ｐゴシック" panose="020B0600070205080204" pitchFamily="34" charset="-128"/>
              </a:defRPr>
            </a:lvl3pPr>
            <a:lvl4pPr marL="1600200" indent="-228600">
              <a:defRPr>
                <a:solidFill>
                  <a:schemeClr val="tx1"/>
                </a:solidFill>
                <a:latin typeface="Garamond" panose="02020404030301010803" pitchFamily="18" charset="0"/>
                <a:ea typeface="ＭＳ Ｐゴシック" panose="020B0600070205080204" pitchFamily="34" charset="-128"/>
              </a:defRPr>
            </a:lvl4pPr>
            <a:lvl5pPr marL="2057400" indent="-228600">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9pPr>
          </a:lstStyle>
          <a:p>
            <a:pPr algn="ctr" eaLnBrk="1" hangingPunct="1">
              <a:defRPr/>
            </a:pPr>
            <a:endParaRPr lang="en-US" altLang="en-US">
              <a:solidFill>
                <a:srgbClr val="FFFFFF"/>
              </a:solidFill>
              <a:latin typeface="Gill Sans MT" panose="020B0502020104020203" pitchFamily="34" charset="77"/>
            </a:endParaRPr>
          </a:p>
        </p:txBody>
      </p:sp>
      <p:sp>
        <p:nvSpPr>
          <p:cNvPr id="11" name="Donut 10">
            <a:extLst>
              <a:ext uri="{FF2B5EF4-FFF2-40B4-BE49-F238E27FC236}">
                <a16:creationId xmlns:a16="http://schemas.microsoft.com/office/drawing/2014/main" id="{1617B5C0-AC13-0247-9193-AFD5D783E6A0}"/>
              </a:ext>
            </a:extLst>
          </p:cNvPr>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2" name="Rectangle 11">
            <a:extLst>
              <a:ext uri="{FF2B5EF4-FFF2-40B4-BE49-F238E27FC236}">
                <a16:creationId xmlns:a16="http://schemas.microsoft.com/office/drawing/2014/main" id="{FDCC8CAE-F5B7-8443-8082-529A799D45A0}"/>
              </a:ext>
            </a:extLst>
          </p:cNvPr>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 name="Title Placeholder 4">
            <a:extLst>
              <a:ext uri="{FF2B5EF4-FFF2-40B4-BE49-F238E27FC236}">
                <a16:creationId xmlns:a16="http://schemas.microsoft.com/office/drawing/2014/main" id="{43D3B371-8051-6E4A-AE40-A472BD5B8ECD}"/>
              </a:ext>
            </a:extLst>
          </p:cNvPr>
          <p:cNvSpPr>
            <a:spLocks noGrp="1"/>
          </p:cNvSpPr>
          <p:nvPr>
            <p:ph type="title"/>
          </p:nvPr>
        </p:nvSpPr>
        <p:spPr>
          <a:xfrm>
            <a:off x="1435100" y="274638"/>
            <a:ext cx="749935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a:t>Click to edit Master title style</a:t>
            </a:r>
          </a:p>
        </p:txBody>
      </p:sp>
      <p:sp>
        <p:nvSpPr>
          <p:cNvPr id="1033" name="Text Placeholder 8">
            <a:extLst>
              <a:ext uri="{FF2B5EF4-FFF2-40B4-BE49-F238E27FC236}">
                <a16:creationId xmlns:a16="http://schemas.microsoft.com/office/drawing/2014/main" id="{3F39A4F0-9505-D746-85FC-EED4560C0DD3}"/>
              </a:ext>
            </a:extLst>
          </p:cNvPr>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 name="Date Placeholder 23">
            <a:extLst>
              <a:ext uri="{FF2B5EF4-FFF2-40B4-BE49-F238E27FC236}">
                <a16:creationId xmlns:a16="http://schemas.microsoft.com/office/drawing/2014/main" id="{86C7E2A0-72F8-E34D-AEC8-E9F722B48AEA}"/>
              </a:ext>
            </a:extLst>
          </p:cNvPr>
          <p:cNvSpPr>
            <a:spLocks noGrp="1"/>
          </p:cNvSpPr>
          <p:nvPr>
            <p:ph type="dt" sz="half" idx="2"/>
          </p:nvPr>
        </p:nvSpPr>
        <p:spPr>
          <a:xfrm>
            <a:off x="3581400" y="6305550"/>
            <a:ext cx="2133600" cy="4762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solidFill>
                  <a:srgbClr val="B5A788"/>
                </a:solidFill>
                <a:latin typeface="Garamond" charset="0"/>
                <a:ea typeface="+mn-ea"/>
              </a:defRPr>
            </a:lvl1pPr>
          </a:lstStyle>
          <a:p>
            <a:pPr>
              <a:defRPr/>
            </a:pPr>
            <a:endParaRPr lang="en-US"/>
          </a:p>
        </p:txBody>
      </p:sp>
      <p:sp>
        <p:nvSpPr>
          <p:cNvPr id="10" name="Footer Placeholder 9">
            <a:extLst>
              <a:ext uri="{FF2B5EF4-FFF2-40B4-BE49-F238E27FC236}">
                <a16:creationId xmlns:a16="http://schemas.microsoft.com/office/drawing/2014/main" id="{B5A7D7A0-751D-244B-84DB-FB9A1AF842DA}"/>
              </a:ext>
            </a:extLst>
          </p:cNvPr>
          <p:cNvSpPr>
            <a:spLocks noGrp="1"/>
          </p:cNvSpPr>
          <p:nvPr>
            <p:ph type="ftr" sz="quarter" idx="3"/>
          </p:nvPr>
        </p:nvSpPr>
        <p:spPr>
          <a:xfrm>
            <a:off x="5715000" y="6305550"/>
            <a:ext cx="2895600" cy="476250"/>
          </a:xfrm>
          <a:prstGeom prst="rect">
            <a:avLst/>
          </a:prstGeom>
        </p:spPr>
        <p:txBody>
          <a:bodyPr vert="horz" wrap="square" lIns="91440" tIns="45720" rIns="91440" bIns="45720" numCol="1" anchor="b" anchorCtr="0" compatLnSpc="1">
            <a:prstTxWarp prst="textNoShape">
              <a:avLst/>
            </a:prstTxWarp>
          </a:bodyPr>
          <a:lstStyle>
            <a:lvl1pPr eaLnBrk="1" hangingPunct="1">
              <a:defRPr sz="1200">
                <a:solidFill>
                  <a:srgbClr val="B5A788"/>
                </a:solidFill>
                <a:latin typeface="Garamond" charset="0"/>
                <a:ea typeface="+mn-ea"/>
              </a:defRPr>
            </a:lvl1pPr>
          </a:lstStyle>
          <a:p>
            <a:pPr>
              <a:defRPr/>
            </a:pPr>
            <a:endParaRPr lang="en-US"/>
          </a:p>
        </p:txBody>
      </p:sp>
      <p:sp>
        <p:nvSpPr>
          <p:cNvPr id="22" name="Slide Number Placeholder 21">
            <a:extLst>
              <a:ext uri="{FF2B5EF4-FFF2-40B4-BE49-F238E27FC236}">
                <a16:creationId xmlns:a16="http://schemas.microsoft.com/office/drawing/2014/main" id="{2991EF69-4EFD-864F-9118-92F0613D3515}"/>
              </a:ext>
            </a:extLst>
          </p:cNvPr>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1200">
                <a:solidFill>
                  <a:srgbClr val="B5A788"/>
                </a:solidFill>
                <a:latin typeface="Garamond" charset="0"/>
                <a:ea typeface="ＭＳ Ｐゴシック" charset="-128"/>
              </a:defRPr>
            </a:lvl1pPr>
          </a:lstStyle>
          <a:p>
            <a:pPr>
              <a:defRPr/>
            </a:pPr>
            <a:fld id="{5FE8D80F-DD73-9647-8634-6F9680FB0601}" type="slidenum">
              <a:rPr lang="en-US" altLang="en-US"/>
              <a:pPr>
                <a:defRPr/>
              </a:pPr>
              <a:t>‹#›</a:t>
            </a:fld>
            <a:endParaRPr lang="en-US" altLang="en-US"/>
          </a:p>
        </p:txBody>
      </p:sp>
      <p:sp>
        <p:nvSpPr>
          <p:cNvPr id="15" name="Rectangle 14">
            <a:extLst>
              <a:ext uri="{FF2B5EF4-FFF2-40B4-BE49-F238E27FC236}">
                <a16:creationId xmlns:a16="http://schemas.microsoft.com/office/drawing/2014/main" id="{88D987A4-C689-3647-A6B2-8D2BB6D7401D}"/>
              </a:ext>
            </a:extLst>
          </p:cNvPr>
          <p:cNvSpPr>
            <a:spLocks noChangeArrowheads="1"/>
          </p:cNvSpPr>
          <p:nvPr/>
        </p:nvSpPr>
        <p:spPr bwMode="invGray">
          <a:xfrm>
            <a:off x="1014413" y="0"/>
            <a:ext cx="73025" cy="6858000"/>
          </a:xfrm>
          <a:prstGeom prst="rect">
            <a:avLst/>
          </a:prstGeom>
          <a:solidFill>
            <a:schemeClr val="bg1"/>
          </a:solidFill>
          <a:ln>
            <a:noFill/>
          </a:ln>
          <a:effectLst>
            <a:outerShdw blurRad="38550"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lvl1pPr>
              <a:defRPr>
                <a:solidFill>
                  <a:schemeClr val="tx1"/>
                </a:solidFill>
                <a:latin typeface="Garamond" panose="02020404030301010803" pitchFamily="18" charset="0"/>
                <a:ea typeface="ＭＳ Ｐゴシック" panose="020B0600070205080204" pitchFamily="34" charset="-128"/>
              </a:defRPr>
            </a:lvl1pPr>
            <a:lvl2pPr marL="37931725" indent="-37474525">
              <a:defRPr>
                <a:solidFill>
                  <a:schemeClr val="tx1"/>
                </a:solidFill>
                <a:latin typeface="Garamond" panose="02020404030301010803" pitchFamily="18" charset="0"/>
                <a:ea typeface="ＭＳ Ｐゴシック" panose="020B0600070205080204" pitchFamily="34" charset="-128"/>
              </a:defRPr>
            </a:lvl2pPr>
            <a:lvl3pPr marL="1143000" indent="-228600">
              <a:defRPr>
                <a:solidFill>
                  <a:schemeClr val="tx1"/>
                </a:solidFill>
                <a:latin typeface="Garamond" panose="02020404030301010803" pitchFamily="18" charset="0"/>
                <a:ea typeface="ＭＳ Ｐゴシック" panose="020B0600070205080204" pitchFamily="34" charset="-128"/>
              </a:defRPr>
            </a:lvl3pPr>
            <a:lvl4pPr marL="1600200" indent="-228600">
              <a:defRPr>
                <a:solidFill>
                  <a:schemeClr val="tx1"/>
                </a:solidFill>
                <a:latin typeface="Garamond" panose="02020404030301010803" pitchFamily="18" charset="0"/>
                <a:ea typeface="ＭＳ Ｐゴシック" panose="020B0600070205080204" pitchFamily="34" charset="-128"/>
              </a:defRPr>
            </a:lvl4pPr>
            <a:lvl5pPr marL="2057400" indent="-228600">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9pPr>
          </a:lstStyle>
          <a:p>
            <a:pPr algn="ctr" eaLnBrk="1" hangingPunct="1">
              <a:defRPr/>
            </a:pPr>
            <a:endParaRPr lang="en-US" altLang="en-US">
              <a:solidFill>
                <a:srgbClr val="FFFFFF"/>
              </a:solidFill>
              <a:latin typeface="Gill Sans MT" panose="020B0502020104020203" pitchFamily="34" charset="77"/>
            </a:endParaRPr>
          </a:p>
        </p:txBody>
      </p:sp>
    </p:spTree>
  </p:cSld>
  <p:clrMap bg1="lt1" tx1="dk1" bg2="lt2" tx2="dk2" accent1="accent1" accent2="accent2" accent3="accent3" accent4="accent4" accent5="accent5" accent6="accent6" hlink="hlink" folHlink="folHlink"/>
  <p:sldLayoutIdLst>
    <p:sldLayoutId id="2147483873" r:id="rId1"/>
    <p:sldLayoutId id="2147483868" r:id="rId2"/>
    <p:sldLayoutId id="2147483874" r:id="rId3"/>
    <p:sldLayoutId id="2147483869" r:id="rId4"/>
    <p:sldLayoutId id="2147483875" r:id="rId5"/>
    <p:sldLayoutId id="2147483870" r:id="rId6"/>
    <p:sldLayoutId id="2147483876" r:id="rId7"/>
    <p:sldLayoutId id="2147483877" r:id="rId8"/>
    <p:sldLayoutId id="2147483878" r:id="rId9"/>
    <p:sldLayoutId id="2147483871" r:id="rId10"/>
    <p:sldLayoutId id="2147483872"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ＭＳ Ｐゴシック" charset="-128"/>
          <a:cs typeface="ＭＳ Ｐゴシック" charset="-128"/>
        </a:defRPr>
      </a:lvl1pPr>
      <a:lvl2pPr algn="l" rtl="0" eaLnBrk="0" fontAlgn="base" hangingPunct="0">
        <a:spcBef>
          <a:spcPct val="0"/>
        </a:spcBef>
        <a:spcAft>
          <a:spcPct val="0"/>
        </a:spcAft>
        <a:defRPr sz="4300">
          <a:solidFill>
            <a:srgbClr val="572314"/>
          </a:solidFill>
          <a:latin typeface="Gill Sans MT" charset="0"/>
          <a:ea typeface="ＭＳ Ｐゴシック" charset="-128"/>
          <a:cs typeface="ＭＳ Ｐゴシック" charset="-128"/>
        </a:defRPr>
      </a:lvl2pPr>
      <a:lvl3pPr algn="l" rtl="0" eaLnBrk="0" fontAlgn="base" hangingPunct="0">
        <a:spcBef>
          <a:spcPct val="0"/>
        </a:spcBef>
        <a:spcAft>
          <a:spcPct val="0"/>
        </a:spcAft>
        <a:defRPr sz="4300">
          <a:solidFill>
            <a:srgbClr val="572314"/>
          </a:solidFill>
          <a:latin typeface="Gill Sans MT" charset="0"/>
          <a:ea typeface="ＭＳ Ｐゴシック" charset="-128"/>
          <a:cs typeface="ＭＳ Ｐゴシック" charset="-128"/>
        </a:defRPr>
      </a:lvl3pPr>
      <a:lvl4pPr algn="l" rtl="0" eaLnBrk="0" fontAlgn="base" hangingPunct="0">
        <a:spcBef>
          <a:spcPct val="0"/>
        </a:spcBef>
        <a:spcAft>
          <a:spcPct val="0"/>
        </a:spcAft>
        <a:defRPr sz="4300">
          <a:solidFill>
            <a:srgbClr val="572314"/>
          </a:solidFill>
          <a:latin typeface="Gill Sans MT" charset="0"/>
          <a:ea typeface="ＭＳ Ｐゴシック" charset="-128"/>
          <a:cs typeface="ＭＳ Ｐゴシック" charset="-128"/>
        </a:defRPr>
      </a:lvl4pPr>
      <a:lvl5pPr algn="l" rtl="0" eaLnBrk="0" fontAlgn="base" hangingPunct="0">
        <a:spcBef>
          <a:spcPct val="0"/>
        </a:spcBef>
        <a:spcAft>
          <a:spcPct val="0"/>
        </a:spcAft>
        <a:defRPr sz="4300">
          <a:solidFill>
            <a:srgbClr val="572314"/>
          </a:solidFill>
          <a:latin typeface="Gill Sans MT" charset="0"/>
          <a:ea typeface="ＭＳ Ｐゴシック" charset="-128"/>
          <a:cs typeface="ＭＳ Ｐゴシック" charset="-128"/>
        </a:defRPr>
      </a:lvl5pPr>
      <a:lvl6pPr marL="457200" algn="l" rtl="0" fontAlgn="base">
        <a:spcBef>
          <a:spcPct val="0"/>
        </a:spcBef>
        <a:spcAft>
          <a:spcPct val="0"/>
        </a:spcAft>
        <a:defRPr sz="4300">
          <a:solidFill>
            <a:srgbClr val="572314"/>
          </a:solidFill>
          <a:latin typeface="Gill Sans MT" charset="0"/>
          <a:ea typeface="ＭＳ Ｐゴシック" charset="-128"/>
          <a:cs typeface="ＭＳ Ｐゴシック" charset="-128"/>
        </a:defRPr>
      </a:lvl6pPr>
      <a:lvl7pPr marL="914400" algn="l" rtl="0" fontAlgn="base">
        <a:spcBef>
          <a:spcPct val="0"/>
        </a:spcBef>
        <a:spcAft>
          <a:spcPct val="0"/>
        </a:spcAft>
        <a:defRPr sz="4300">
          <a:solidFill>
            <a:srgbClr val="572314"/>
          </a:solidFill>
          <a:latin typeface="Gill Sans MT" charset="0"/>
          <a:ea typeface="ＭＳ Ｐゴシック" charset="-128"/>
          <a:cs typeface="ＭＳ Ｐゴシック" charset="-128"/>
        </a:defRPr>
      </a:lvl7pPr>
      <a:lvl8pPr marL="1371600" algn="l" rtl="0" fontAlgn="base">
        <a:spcBef>
          <a:spcPct val="0"/>
        </a:spcBef>
        <a:spcAft>
          <a:spcPct val="0"/>
        </a:spcAft>
        <a:defRPr sz="4300">
          <a:solidFill>
            <a:srgbClr val="572314"/>
          </a:solidFill>
          <a:latin typeface="Gill Sans MT" charset="0"/>
          <a:ea typeface="ＭＳ Ｐゴシック" charset="-128"/>
          <a:cs typeface="ＭＳ Ｐゴシック" charset="-128"/>
        </a:defRPr>
      </a:lvl8pPr>
      <a:lvl9pPr marL="1828800" algn="l" rtl="0" fontAlgn="base">
        <a:spcBef>
          <a:spcPct val="0"/>
        </a:spcBef>
        <a:spcAft>
          <a:spcPct val="0"/>
        </a:spcAft>
        <a:defRPr sz="4300">
          <a:solidFill>
            <a:srgbClr val="572314"/>
          </a:solidFill>
          <a:latin typeface="Gill Sans MT" charset="0"/>
          <a:ea typeface="ＭＳ Ｐゴシック" charset="-128"/>
          <a:cs typeface="ＭＳ Ｐゴシック" charset="-128"/>
        </a:defRPr>
      </a:lvl9pPr>
    </p:titleStyle>
    <p:bodyStyle>
      <a:lvl1pPr marL="365125" indent="-282575" algn="l" rtl="0" eaLnBrk="0" fontAlgn="base" hangingPunct="0">
        <a:spcBef>
          <a:spcPts val="600"/>
        </a:spcBef>
        <a:spcAft>
          <a:spcPct val="0"/>
        </a:spcAft>
        <a:buClr>
          <a:schemeClr val="accent1"/>
        </a:buClr>
        <a:buSzPct val="80000"/>
        <a:buFont typeface="Wingdings 2" pitchFamily="2" charset="2"/>
        <a:buChar char=""/>
        <a:defRPr sz="3200" kern="1200">
          <a:solidFill>
            <a:schemeClr val="tx1"/>
          </a:solidFill>
          <a:latin typeface="+mn-lt"/>
          <a:ea typeface="ＭＳ Ｐゴシック" charset="-128"/>
          <a:cs typeface="ＭＳ Ｐゴシック" charset="-128"/>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ＭＳ Ｐゴシック" charset="-128"/>
          <a:cs typeface="+mn-cs"/>
        </a:defRPr>
      </a:lvl2pPr>
      <a:lvl3pPr marL="885825" indent="-228600" algn="l" rtl="0" eaLnBrk="0" fontAlgn="base" hangingPunct="0">
        <a:spcBef>
          <a:spcPct val="20000"/>
        </a:spcBef>
        <a:spcAft>
          <a:spcPct val="0"/>
        </a:spcAft>
        <a:buClr>
          <a:schemeClr val="accent2"/>
        </a:buClr>
        <a:buFont typeface="Wingdings 2" pitchFamily="2" charset="2"/>
        <a:buChar char=""/>
        <a:defRPr sz="2400" kern="1200">
          <a:solidFill>
            <a:schemeClr val="tx1"/>
          </a:solidFill>
          <a:latin typeface="+mn-lt"/>
          <a:ea typeface="ＭＳ Ｐゴシック" charset="-128"/>
          <a:cs typeface="+mn-cs"/>
        </a:defRPr>
      </a:lvl3pPr>
      <a:lvl4pPr marL="1096963" indent="-173038" algn="l" rtl="0" eaLnBrk="0" fontAlgn="base" hangingPunct="0">
        <a:spcBef>
          <a:spcPct val="20000"/>
        </a:spcBef>
        <a:spcAft>
          <a:spcPct val="0"/>
        </a:spcAft>
        <a:buClr>
          <a:srgbClr val="C32D2E"/>
        </a:buClr>
        <a:buFont typeface="Wingdings 2" pitchFamily="2" charset="2"/>
        <a:buChar char=""/>
        <a:defRPr sz="2000" kern="1200">
          <a:solidFill>
            <a:schemeClr val="tx1"/>
          </a:solidFill>
          <a:latin typeface="+mn-lt"/>
          <a:ea typeface="ＭＳ Ｐゴシック" charset="-128"/>
          <a:cs typeface="+mn-cs"/>
        </a:defRPr>
      </a:lvl4pPr>
      <a:lvl5pPr marL="1296988" indent="-182563" algn="l" rtl="0" eaLnBrk="0" fontAlgn="base" hangingPunct="0">
        <a:spcBef>
          <a:spcPct val="20000"/>
        </a:spcBef>
        <a:spcAft>
          <a:spcPct val="0"/>
        </a:spcAft>
        <a:buClr>
          <a:srgbClr val="84AA33"/>
        </a:buClr>
        <a:buFont typeface="Wingdings 2" pitchFamily="2" charset="2"/>
        <a:buChar char=""/>
        <a:defRPr sz="2000" kern="1200">
          <a:solidFill>
            <a:schemeClr val="tx1"/>
          </a:solidFill>
          <a:latin typeface="+mn-lt"/>
          <a:ea typeface="ＭＳ Ｐゴシック" charset="-128"/>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guides.library.ucsc.edu/offcampusaccess" TargetMode="External"/><Relationship Id="rId2" Type="http://schemas.openxmlformats.org/officeDocument/2006/relationships/hyperlink" Target="https://guides.library.ucsc.edu/cse18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guides.library.ucsc.edu/as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rive.google.com/file/d/1uSl2mx9J-MC81QvIFjRZK-afyDaZkX7l/view?usp=sharing" TargetMode="External"/><Relationship Id="rId2" Type="http://schemas.openxmlformats.org/officeDocument/2006/relationships/hyperlink" Target="http://people.ucsc.edu/~gmoulds/CMPE185/IEEE_Template.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cbi.nlm.nih.gov/pmc/articles/PMC3715443/" TargetMode="External"/><Relationship Id="rId2" Type="http://schemas.openxmlformats.org/officeDocument/2006/relationships/hyperlink" Target="http://writingcenter.unc.edu/handouts/literature-review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C382781-BECD-7444-9578-696DBF8905E4}"/>
              </a:ext>
            </a:extLst>
          </p:cNvPr>
          <p:cNvSpPr>
            <a:spLocks noGrp="1" noChangeArrowheads="1"/>
          </p:cNvSpPr>
          <p:nvPr>
            <p:ph type="ctrTitle"/>
          </p:nvPr>
        </p:nvSpPr>
        <p:spPr>
          <a:xfrm>
            <a:off x="1431925" y="360363"/>
            <a:ext cx="7407275" cy="1471612"/>
          </a:xfrm>
        </p:spPr>
        <p:txBody>
          <a:bodyPr/>
          <a:lstStyle/>
          <a:p>
            <a:pPr eaLnBrk="1" hangingPunct="1">
              <a:defRPr/>
            </a:pPr>
            <a:r>
              <a:rPr lang="en-US" altLang="en-US" dirty="0">
                <a:effectLst>
                  <a:outerShdw blurRad="38100" dist="38100" dir="2700000" algn="tl">
                    <a:srgbClr val="C0C0C0"/>
                  </a:outerShdw>
                </a:effectLst>
              </a:rPr>
              <a:t>Literature Review</a:t>
            </a:r>
          </a:p>
        </p:txBody>
      </p:sp>
      <p:sp>
        <p:nvSpPr>
          <p:cNvPr id="15362" name="Rectangle 3">
            <a:extLst>
              <a:ext uri="{FF2B5EF4-FFF2-40B4-BE49-F238E27FC236}">
                <a16:creationId xmlns:a16="http://schemas.microsoft.com/office/drawing/2014/main" id="{9E027047-3835-8C47-93CB-297AE38084B8}"/>
              </a:ext>
            </a:extLst>
          </p:cNvPr>
          <p:cNvSpPr>
            <a:spLocks noGrp="1"/>
          </p:cNvSpPr>
          <p:nvPr>
            <p:ph type="subTitle" idx="1"/>
          </p:nvPr>
        </p:nvSpPr>
        <p:spPr>
          <a:xfrm>
            <a:off x="1431925" y="1849438"/>
            <a:ext cx="7407275" cy="1752600"/>
          </a:xfrm>
        </p:spPr>
        <p:txBody>
          <a:bodyPr/>
          <a:lstStyle/>
          <a:p>
            <a:pPr marL="26988" eaLnBrk="1" hangingPunct="1"/>
            <a:endParaRPr lang="en-US" altLang="en-US">
              <a:solidFill>
                <a:srgbClr val="320E04"/>
              </a:solidFill>
              <a:ea typeface="ＭＳ Ｐゴシック"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EB54D-5BFE-394B-8FA8-DAA8AE32C234}"/>
              </a:ext>
            </a:extLst>
          </p:cNvPr>
          <p:cNvSpPr>
            <a:spLocks noGrp="1"/>
          </p:cNvSpPr>
          <p:nvPr>
            <p:ph type="title"/>
          </p:nvPr>
        </p:nvSpPr>
        <p:spPr/>
        <p:txBody>
          <a:bodyPr>
            <a:normAutofit fontScale="90000"/>
          </a:bodyPr>
          <a:lstStyle/>
          <a:p>
            <a:pPr algn="ctr">
              <a:defRPr/>
            </a:pPr>
            <a:r>
              <a:rPr lang="en-US" altLang="en-US" sz="3900">
                <a:effectLst>
                  <a:outerShdw blurRad="38100" dist="38100" dir="2700000" algn="tl">
                    <a:srgbClr val="C0C0C0"/>
                  </a:outerShdw>
                </a:effectLst>
              </a:rPr>
              <a:t>Best sources: </a:t>
            </a:r>
            <a:br>
              <a:rPr lang="en-US" altLang="en-US" sz="3900">
                <a:effectLst>
                  <a:outerShdw blurRad="38100" dist="38100" dir="2700000" algn="tl">
                    <a:srgbClr val="C0C0C0"/>
                  </a:outerShdw>
                </a:effectLst>
              </a:rPr>
            </a:br>
            <a:r>
              <a:rPr lang="en-US" altLang="en-US" sz="3900">
                <a:effectLst>
                  <a:outerShdw blurRad="38100" dist="38100" dir="2700000" algn="tl">
                    <a:srgbClr val="C0C0C0"/>
                  </a:outerShdw>
                </a:effectLst>
              </a:rPr>
              <a:t>Peer reviewed journals.</a:t>
            </a:r>
          </a:p>
        </p:txBody>
      </p:sp>
      <p:sp>
        <p:nvSpPr>
          <p:cNvPr id="24578" name="Content Placeholder 2">
            <a:extLst>
              <a:ext uri="{FF2B5EF4-FFF2-40B4-BE49-F238E27FC236}">
                <a16:creationId xmlns:a16="http://schemas.microsoft.com/office/drawing/2014/main" id="{F32C3CBC-9C52-4B46-8D19-EA69515AD91E}"/>
              </a:ext>
            </a:extLst>
          </p:cNvPr>
          <p:cNvSpPr>
            <a:spLocks noGrp="1"/>
          </p:cNvSpPr>
          <p:nvPr>
            <p:ph idx="1"/>
          </p:nvPr>
        </p:nvSpPr>
        <p:spPr>
          <a:xfrm>
            <a:off x="1435100" y="1828800"/>
            <a:ext cx="7499350" cy="4419600"/>
          </a:xfrm>
        </p:spPr>
        <p:txBody>
          <a:bodyPr/>
          <a:lstStyle/>
          <a:p>
            <a:r>
              <a:rPr lang="en-US" altLang="en-US" sz="2000" dirty="0">
                <a:ea typeface="ＭＳ Ｐゴシック" panose="020B0600070205080204" pitchFamily="34" charset="-128"/>
              </a:rPr>
              <a:t>Many full-text academic journals are available on the Web of Science</a:t>
            </a:r>
          </a:p>
          <a:p>
            <a:pPr lvl="1"/>
            <a:r>
              <a:rPr lang="en-US" altLang="en-US" sz="1800" dirty="0">
                <a:ea typeface="ＭＳ Ｐゴシック" panose="020B0600070205080204" pitchFamily="34" charset="-128"/>
              </a:rPr>
              <a:t>Check out the CSE 185 </a:t>
            </a:r>
          </a:p>
          <a:p>
            <a:pPr lvl="1"/>
            <a:r>
              <a:rPr lang="en-US" altLang="en-US" sz="1800" dirty="0">
                <a:ea typeface="ＭＳ Ｐゴシック" panose="020B0600070205080204" pitchFamily="34" charset="-128"/>
                <a:hlinkClick r:id="rId2"/>
              </a:rPr>
              <a:t>https://guides.library.ucsc.edu/cse185</a:t>
            </a:r>
            <a:endParaRPr lang="en-US" altLang="en-US" sz="1800" dirty="0">
              <a:ea typeface="ＭＳ Ｐゴシック" panose="020B0600070205080204" pitchFamily="34" charset="-128"/>
            </a:endParaRPr>
          </a:p>
          <a:p>
            <a:pPr lvl="1"/>
            <a:r>
              <a:rPr lang="en-US" altLang="en-US" sz="1800" dirty="0">
                <a:ea typeface="ＭＳ Ｐゴシック" panose="020B0600070205080204" pitchFamily="34" charset="-128"/>
              </a:rPr>
              <a:t>Select “Articles”, then “Web of Science”</a:t>
            </a:r>
          </a:p>
          <a:p>
            <a:pPr lvl="1"/>
            <a:endParaRPr lang="en-US" altLang="en-US" sz="1800" dirty="0">
              <a:ea typeface="ＭＳ Ｐゴシック" panose="020B0600070205080204" pitchFamily="34" charset="-128"/>
            </a:endParaRPr>
          </a:p>
          <a:p>
            <a:r>
              <a:rPr lang="en-US" altLang="en-US" sz="2400" dirty="0">
                <a:ea typeface="ＭＳ Ｐゴシック" panose="020B0600070205080204" pitchFamily="34" charset="-128"/>
              </a:rPr>
              <a:t>Full access is available on campus through </a:t>
            </a:r>
            <a:r>
              <a:rPr lang="en-US" altLang="en-US" sz="2400" dirty="0" err="1">
                <a:ea typeface="ＭＳ Ｐゴシック" panose="020B0600070205080204" pitchFamily="34" charset="-128"/>
              </a:rPr>
              <a:t>eduroam</a:t>
            </a:r>
            <a:r>
              <a:rPr lang="en-US" altLang="en-US" sz="2400" dirty="0">
                <a:ea typeface="ＭＳ Ｐゴシック" panose="020B0600070205080204" pitchFamily="34" charset="-128"/>
              </a:rPr>
              <a:t>.</a:t>
            </a:r>
          </a:p>
          <a:p>
            <a:endParaRPr lang="en-US" altLang="en-US" sz="2000" dirty="0">
              <a:ea typeface="ＭＳ Ｐゴシック" panose="020B0600070205080204" pitchFamily="34" charset="-128"/>
            </a:endParaRPr>
          </a:p>
          <a:p>
            <a:r>
              <a:rPr lang="en-US" altLang="en-US" sz="2000" dirty="0">
                <a:ea typeface="ＭＳ Ｐゴシック" panose="020B0600070205080204" pitchFamily="34" charset="-128"/>
              </a:rPr>
              <a:t>Off campus, there are other ways to access articles:</a:t>
            </a:r>
          </a:p>
          <a:p>
            <a:pPr lvl="1"/>
            <a:r>
              <a:rPr lang="en-US" altLang="en-US" sz="1800" dirty="0">
                <a:ea typeface="ＭＳ Ｐゴシック" panose="020B0600070205080204" pitchFamily="34" charset="-128"/>
                <a:hlinkClick r:id="rId3"/>
              </a:rPr>
              <a:t>https://guides.library.ucsc.edu/offcampusaccess</a:t>
            </a:r>
            <a:endParaRPr lang="en-US" altLang="en-US" sz="1800" dirty="0">
              <a:ea typeface="ＭＳ Ｐゴシック" panose="020B0600070205080204" pitchFamily="34" charset="-128"/>
            </a:endParaRPr>
          </a:p>
          <a:p>
            <a:pPr marL="403225" lvl="1" indent="0">
              <a:buNone/>
            </a:pPr>
            <a:endParaRPr lang="en-US" altLang="en-US" sz="1400" dirty="0">
              <a:ea typeface="ＭＳ Ｐゴシック" panose="020B0600070205080204" pitchFamily="34" charset="-128"/>
            </a:endParaRPr>
          </a:p>
          <a:p>
            <a:endParaRPr lang="en-US" altLang="en-US" sz="2400" dirty="0">
              <a:ea typeface="ＭＳ Ｐゴシック" panose="020B0600070205080204" pitchFamily="34" charset="-128"/>
            </a:endParaRPr>
          </a:p>
          <a:p>
            <a:endParaRPr lang="en-US" altLang="en-US" sz="2400" dirty="0">
              <a:ea typeface="ＭＳ Ｐゴシック" panose="020B0600070205080204"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4ABC7-70F3-3646-9B96-F1FB6B75216E}"/>
              </a:ext>
            </a:extLst>
          </p:cNvPr>
          <p:cNvSpPr>
            <a:spLocks noGrp="1"/>
          </p:cNvSpPr>
          <p:nvPr>
            <p:ph type="title"/>
          </p:nvPr>
        </p:nvSpPr>
        <p:spPr/>
        <p:txBody>
          <a:bodyPr/>
          <a:lstStyle/>
          <a:p>
            <a:pPr>
              <a:defRPr/>
            </a:pPr>
            <a:r>
              <a:rPr lang="en-US" altLang="en-US">
                <a:effectLst>
                  <a:outerShdw blurRad="38100" dist="38100" dir="2700000" algn="tl">
                    <a:srgbClr val="C0C0C0"/>
                  </a:outerShdw>
                </a:effectLst>
              </a:rPr>
              <a:t>Need research help?</a:t>
            </a:r>
          </a:p>
        </p:txBody>
      </p:sp>
      <p:sp>
        <p:nvSpPr>
          <p:cNvPr id="25602" name="Content Placeholder 2">
            <a:extLst>
              <a:ext uri="{FF2B5EF4-FFF2-40B4-BE49-F238E27FC236}">
                <a16:creationId xmlns:a16="http://schemas.microsoft.com/office/drawing/2014/main" id="{88A6A5BE-E168-5B48-A5F2-4FF835B7FB72}"/>
              </a:ext>
            </a:extLst>
          </p:cNvPr>
          <p:cNvSpPr>
            <a:spLocks noGrp="1"/>
          </p:cNvSpPr>
          <p:nvPr>
            <p:ph idx="1"/>
          </p:nvPr>
        </p:nvSpPr>
        <p:spPr/>
        <p:txBody>
          <a:bodyPr/>
          <a:lstStyle/>
          <a:p>
            <a:endParaRPr lang="en-US" altLang="en-US" sz="2800" dirty="0">
              <a:ea typeface="ＭＳ Ｐゴシック" panose="020B0600070205080204" pitchFamily="34" charset="-128"/>
            </a:endParaRPr>
          </a:p>
          <a:p>
            <a:r>
              <a:rPr lang="en-US" altLang="en-US" sz="2400" dirty="0">
                <a:ea typeface="ＭＳ Ｐゴシック" panose="020B0600070205080204" pitchFamily="34" charset="-128"/>
              </a:rPr>
              <a:t>Talk to your friendly local reference librarian.</a:t>
            </a:r>
          </a:p>
          <a:p>
            <a:pPr lvl="1"/>
            <a:r>
              <a:rPr lang="en-US" altLang="en-US" sz="2000" dirty="0">
                <a:ea typeface="ＭＳ Ｐゴシック" panose="020B0600070205080204" pitchFamily="34" charset="-128"/>
              </a:rPr>
              <a:t>Both the Science &amp; Engineering Library and McHenry.</a:t>
            </a:r>
          </a:p>
          <a:p>
            <a:pPr lvl="1"/>
            <a:endParaRPr lang="en-US" altLang="en-US" sz="2400" dirty="0">
              <a:ea typeface="ＭＳ Ｐゴシック" panose="020B0600070205080204" pitchFamily="34" charset="-128"/>
            </a:endParaRPr>
          </a:p>
          <a:p>
            <a:r>
              <a:rPr lang="en-US" altLang="en-US" sz="2400" dirty="0">
                <a:ea typeface="ＭＳ Ｐゴシック" panose="020B0600070205080204" pitchFamily="34" charset="-128"/>
              </a:rPr>
              <a:t>Or call one on the phone</a:t>
            </a:r>
          </a:p>
          <a:p>
            <a:pPr lvl="1"/>
            <a:r>
              <a:rPr lang="en-US" altLang="en-US" sz="2000" dirty="0">
                <a:ea typeface="ＭＳ Ｐゴシック" panose="020B0600070205080204" pitchFamily="34" charset="-128"/>
              </a:rPr>
              <a:t>Call 831-459-5171 (Mon-Fri 1pm–5pm)</a:t>
            </a:r>
          </a:p>
          <a:p>
            <a:endParaRPr lang="en-US" altLang="en-US" sz="2400" dirty="0">
              <a:ea typeface="ＭＳ Ｐゴシック" panose="020B0600070205080204" pitchFamily="34" charset="-128"/>
            </a:endParaRPr>
          </a:p>
          <a:p>
            <a:r>
              <a:rPr lang="en-US" altLang="en-US" sz="2400" dirty="0">
                <a:ea typeface="ＭＳ Ｐゴシック" panose="020B0600070205080204" pitchFamily="34" charset="-128"/>
              </a:rPr>
              <a:t>Or get free help from an expert through chat or email.</a:t>
            </a:r>
          </a:p>
          <a:p>
            <a:pPr lvl="1"/>
            <a:r>
              <a:rPr lang="en-US" altLang="en-US" sz="2000" dirty="0">
                <a:ea typeface="ＭＳ Ｐゴシック" panose="020B0600070205080204" pitchFamily="34" charset="-128"/>
                <a:hlinkClick r:id="rId2"/>
              </a:rPr>
              <a:t>https://guides.library.ucsc.edu/ask</a:t>
            </a:r>
            <a:endParaRPr lang="en-US" altLang="en-US" sz="2000" dirty="0">
              <a:ea typeface="ＭＳ Ｐゴシック" panose="020B0600070205080204" pitchFamily="34" charset="-128"/>
            </a:endParaRPr>
          </a:p>
          <a:p>
            <a:pPr lvl="1"/>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F43BD-33C7-3B42-BEDC-8BDA6C94435A}"/>
              </a:ext>
            </a:extLst>
          </p:cNvPr>
          <p:cNvSpPr>
            <a:spLocks noGrp="1"/>
          </p:cNvSpPr>
          <p:nvPr>
            <p:ph type="title"/>
          </p:nvPr>
        </p:nvSpPr>
        <p:spPr/>
        <p:txBody>
          <a:bodyPr/>
          <a:lstStyle/>
          <a:p>
            <a:pPr>
              <a:defRPr/>
            </a:pPr>
            <a:r>
              <a:rPr lang="en-US" altLang="en-US" dirty="0">
                <a:effectLst>
                  <a:outerShdw blurRad="38100" dist="38100" dir="2700000" algn="tl">
                    <a:srgbClr val="C0C0C0"/>
                  </a:outerShdw>
                </a:effectLst>
              </a:rPr>
              <a:t>IEEE Style Guide</a:t>
            </a:r>
          </a:p>
        </p:txBody>
      </p:sp>
      <p:sp>
        <p:nvSpPr>
          <p:cNvPr id="26626" name="Content Placeholder 2">
            <a:extLst>
              <a:ext uri="{FF2B5EF4-FFF2-40B4-BE49-F238E27FC236}">
                <a16:creationId xmlns:a16="http://schemas.microsoft.com/office/drawing/2014/main" id="{D70B1FF8-B2DE-B949-B0C8-603BBB923A55}"/>
              </a:ext>
            </a:extLst>
          </p:cNvPr>
          <p:cNvSpPr>
            <a:spLocks noGrp="1"/>
          </p:cNvSpPr>
          <p:nvPr>
            <p:ph idx="1"/>
          </p:nvPr>
        </p:nvSpPr>
        <p:spPr/>
        <p:txBody>
          <a:bodyPr/>
          <a:lstStyle/>
          <a:p>
            <a:r>
              <a:rPr lang="en-US" altLang="en-US" sz="2000" dirty="0">
                <a:ea typeface="ＭＳ Ｐゴシック" panose="020B0600070205080204" pitchFamily="34" charset="-128"/>
              </a:rPr>
              <a:t>This project should be formatted using the IEEE style guide</a:t>
            </a:r>
          </a:p>
          <a:p>
            <a:pPr lvl="1"/>
            <a:r>
              <a:rPr lang="en-US" altLang="en-US" sz="1800" dirty="0">
                <a:ea typeface="ＭＳ Ｐゴシック" panose="020B0600070205080204" pitchFamily="34" charset="-128"/>
              </a:rPr>
              <a:t>You may use </a:t>
            </a:r>
            <a:r>
              <a:rPr lang="en-US" altLang="en-US" sz="1800" dirty="0" err="1">
                <a:ea typeface="ＭＳ Ｐゴシック" panose="020B0600070205080204" pitchFamily="34" charset="-128"/>
              </a:rPr>
              <a:t>LaTeX</a:t>
            </a:r>
            <a:r>
              <a:rPr lang="en-US" altLang="en-US" sz="1800" dirty="0">
                <a:ea typeface="ＭＳ Ｐゴシック" panose="020B0600070205080204" pitchFamily="34" charset="-128"/>
              </a:rPr>
              <a:t> as you did in the earlier tutorial</a:t>
            </a:r>
          </a:p>
          <a:p>
            <a:pPr lvl="1"/>
            <a:r>
              <a:rPr lang="en-US" altLang="en-US" sz="1800" dirty="0">
                <a:ea typeface="ＭＳ Ｐゴシック" panose="020B0600070205080204" pitchFamily="34" charset="-128"/>
              </a:rPr>
              <a:t>You are also welcome to use an IEEE  document template, such as: </a:t>
            </a:r>
            <a:r>
              <a:rPr lang="en-US" altLang="en-US" sz="1800" dirty="0">
                <a:ea typeface="ＭＳ Ｐゴシック" panose="020B0600070205080204" pitchFamily="34" charset="-128"/>
                <a:hlinkClick r:id="rId2"/>
              </a:rPr>
              <a:t>http://people.ucsc.edu/~gmoulds/CMPE185/IEEE_Template.doc</a:t>
            </a:r>
            <a:endParaRPr lang="en-US" altLang="en-US" sz="1800" dirty="0">
              <a:ea typeface="ＭＳ Ｐゴシック" panose="020B0600070205080204" pitchFamily="34" charset="-128"/>
            </a:endParaRPr>
          </a:p>
          <a:p>
            <a:pPr lvl="1"/>
            <a:r>
              <a:rPr lang="en-US" altLang="en-US" sz="1800" dirty="0">
                <a:ea typeface="ＭＳ Ｐゴシック" panose="020B0600070205080204" pitchFamily="34" charset="-128"/>
              </a:rPr>
              <a:t>Google doc version:</a:t>
            </a:r>
          </a:p>
          <a:p>
            <a:pPr marL="403225" lvl="1" indent="0">
              <a:buNone/>
            </a:pPr>
            <a:r>
              <a:rPr lang="en-US" altLang="en-US" sz="1800" dirty="0">
                <a:ea typeface="ＭＳ Ｐゴシック" panose="020B0600070205080204" pitchFamily="34" charset="-128"/>
                <a:hlinkClick r:id="rId3"/>
              </a:rPr>
              <a:t>https://drive.google.com/file/d/1uSl2mx9J-MC81QvIFjRZK-afyDaZkX7l/view?usp=sharing</a:t>
            </a:r>
            <a:endParaRPr lang="en-US" altLang="en-US" sz="1800" dirty="0">
              <a:ea typeface="ＭＳ Ｐゴシック" panose="020B0600070205080204" pitchFamily="34" charset="-128"/>
            </a:endParaRPr>
          </a:p>
          <a:p>
            <a:pPr marL="403225" lvl="1" indent="0">
              <a:buNone/>
            </a:pPr>
            <a:endParaRPr lang="en-US" altLang="en-US" sz="2000" dirty="0">
              <a:ea typeface="ＭＳ Ｐゴシック" panose="020B0600070205080204" pitchFamily="34" charset="-128"/>
            </a:endParaRPr>
          </a:p>
          <a:p>
            <a:r>
              <a:rPr lang="en-US" altLang="en-US" sz="2000" dirty="0">
                <a:ea typeface="ＭＳ Ｐゴシック" panose="020B0600070205080204" pitchFamily="34" charset="-128"/>
              </a:rPr>
              <a:t>Make sure citations are in proper format</a:t>
            </a:r>
          </a:p>
          <a:p>
            <a:endParaRPr lang="en-US" altLang="en-US" sz="2000" dirty="0">
              <a:ea typeface="ＭＳ Ｐゴシック" panose="020B0600070205080204" pitchFamily="34" charset="-128"/>
            </a:endParaRPr>
          </a:p>
          <a:p>
            <a:r>
              <a:rPr lang="en-US" altLang="en-US" sz="2000" dirty="0">
                <a:ea typeface="ＭＳ Ｐゴシック" panose="020B0600070205080204" pitchFamily="34" charset="-128"/>
              </a:rPr>
              <a:t>Example citation[1]</a:t>
            </a:r>
          </a:p>
          <a:p>
            <a:pPr>
              <a:buFont typeface="Wingdings 2" pitchFamily="2" charset="2"/>
              <a:buNone/>
            </a:pPr>
            <a:r>
              <a:rPr lang="en-US" altLang="en-US" sz="1200" dirty="0">
                <a:ea typeface="ＭＳ Ｐゴシック" panose="020B0600070205080204" pitchFamily="34" charset="-128"/>
              </a:rPr>
              <a:t>	[1] R. L. Myer, “Parametric oscillators and nonlinear materials,” in Nonlinear Optics, vol. 4, P. G. Harper and B. S. </a:t>
            </a:r>
            <a:r>
              <a:rPr lang="en-US" altLang="en-US" sz="1200" dirty="0" err="1">
                <a:ea typeface="ＭＳ Ｐゴシック" panose="020B0600070205080204" pitchFamily="34" charset="-128"/>
              </a:rPr>
              <a:t>Wherret</a:t>
            </a:r>
            <a:r>
              <a:rPr lang="en-US" altLang="en-US" sz="1200" dirty="0">
                <a:ea typeface="ＭＳ Ｐゴシック" panose="020B0600070205080204" pitchFamily="34" charset="-128"/>
              </a:rPr>
              <a:t>, Eds. San Francisco, CA: Academic, 1977, pp. 47-160. </a:t>
            </a:r>
          </a:p>
          <a:p>
            <a:endParaRPr lang="en-US" altLang="en-US" sz="2400" dirty="0">
              <a:ea typeface="ＭＳ Ｐゴシック"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27BC1-739A-C24C-A102-8343187CB31F}"/>
              </a:ext>
            </a:extLst>
          </p:cNvPr>
          <p:cNvSpPr>
            <a:spLocks noGrp="1"/>
          </p:cNvSpPr>
          <p:nvPr>
            <p:ph type="title"/>
          </p:nvPr>
        </p:nvSpPr>
        <p:spPr/>
        <p:txBody>
          <a:bodyPr/>
          <a:lstStyle/>
          <a:p>
            <a:pPr>
              <a:defRPr/>
            </a:pPr>
            <a:r>
              <a:rPr lang="en-US" altLang="en-US">
                <a:effectLst>
                  <a:outerShdw blurRad="38100" dist="38100" dir="2700000" algn="tl">
                    <a:srgbClr val="C0C0C0"/>
                  </a:outerShdw>
                </a:effectLst>
              </a:rPr>
              <a:t>Requirements</a:t>
            </a:r>
          </a:p>
        </p:txBody>
      </p:sp>
      <p:sp>
        <p:nvSpPr>
          <p:cNvPr id="16386" name="Content Placeholder 2">
            <a:extLst>
              <a:ext uri="{FF2B5EF4-FFF2-40B4-BE49-F238E27FC236}">
                <a16:creationId xmlns:a16="http://schemas.microsoft.com/office/drawing/2014/main" id="{2AD8936D-A7E2-0E40-A9F5-5E1561534ABF}"/>
              </a:ext>
            </a:extLst>
          </p:cNvPr>
          <p:cNvSpPr>
            <a:spLocks noGrp="1"/>
          </p:cNvSpPr>
          <p:nvPr>
            <p:ph idx="1"/>
          </p:nvPr>
        </p:nvSpPr>
        <p:spPr/>
        <p:txBody>
          <a:bodyPr/>
          <a:lstStyle/>
          <a:p>
            <a:r>
              <a:rPr lang="en-US" altLang="en-US" sz="2400" dirty="0">
                <a:ea typeface="ＭＳ Ｐゴシック" panose="020B0600070205080204" pitchFamily="34" charset="-128"/>
              </a:rPr>
              <a:t>Provide a 3 page (single spaced) document (in the same IEEE style used for the </a:t>
            </a:r>
            <a:r>
              <a:rPr lang="en-US" altLang="en-US" sz="2400" dirty="0" err="1">
                <a:ea typeface="ＭＳ Ｐゴシック" panose="020B0600070205080204" pitchFamily="34" charset="-128"/>
              </a:rPr>
              <a:t>LaTeX</a:t>
            </a:r>
            <a:r>
              <a:rPr lang="en-US" altLang="en-US" sz="2400" dirty="0">
                <a:ea typeface="ＭＳ Ｐゴシック" panose="020B0600070205080204" pitchFamily="34" charset="-128"/>
              </a:rPr>
              <a:t> tutorial)</a:t>
            </a:r>
          </a:p>
          <a:p>
            <a:endParaRPr lang="en-US" altLang="en-US" sz="2400" dirty="0">
              <a:ea typeface="ＭＳ Ｐゴシック" panose="020B0600070205080204" pitchFamily="34" charset="-128"/>
            </a:endParaRPr>
          </a:p>
          <a:p>
            <a:r>
              <a:rPr lang="en-US" altLang="en-US" sz="2400" dirty="0">
                <a:ea typeface="ＭＳ Ｐゴシック" panose="020B0600070205080204" pitchFamily="34" charset="-128"/>
              </a:rPr>
              <a:t>Your review must discuss a minimum of 3 journal articles (conference proceedings are also acceptable)</a:t>
            </a:r>
          </a:p>
          <a:p>
            <a:endParaRPr lang="en-US" altLang="en-US" sz="2400" dirty="0">
              <a:ea typeface="ＭＳ Ｐゴシック" panose="020B0600070205080204" pitchFamily="34" charset="-128"/>
            </a:endParaRPr>
          </a:p>
          <a:p>
            <a:r>
              <a:rPr lang="en-US" altLang="en-US" sz="2400" dirty="0">
                <a:ea typeface="ＭＳ Ｐゴシック" panose="020B0600070205080204" pitchFamily="34" charset="-128"/>
              </a:rPr>
              <a:t>You can reference relevant non-journal sources in your writing as well, but the central focus should be these three articles.</a:t>
            </a:r>
          </a:p>
          <a:p>
            <a:pPr marL="403225" lvl="1" indent="0">
              <a:buNone/>
            </a:pPr>
            <a:endParaRPr lang="en-US" altLang="en-US" dirty="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34745-7261-4944-BF77-F97A231DB2B8}"/>
              </a:ext>
            </a:extLst>
          </p:cNvPr>
          <p:cNvSpPr>
            <a:spLocks noGrp="1"/>
          </p:cNvSpPr>
          <p:nvPr>
            <p:ph type="title"/>
          </p:nvPr>
        </p:nvSpPr>
        <p:spPr/>
        <p:txBody>
          <a:bodyPr/>
          <a:lstStyle/>
          <a:p>
            <a:pPr>
              <a:defRPr/>
            </a:pPr>
            <a:r>
              <a:rPr lang="en-US" altLang="en-US" sz="3600" dirty="0">
                <a:effectLst>
                  <a:outerShdw blurRad="38100" dist="38100" dir="2700000" algn="tl">
                    <a:srgbClr val="C0C0C0"/>
                  </a:outerShdw>
                </a:effectLst>
              </a:rPr>
              <a:t>What is a Literature Review?</a:t>
            </a:r>
          </a:p>
        </p:txBody>
      </p:sp>
      <p:sp>
        <p:nvSpPr>
          <p:cNvPr id="17410" name="Content Placeholder 2">
            <a:extLst>
              <a:ext uri="{FF2B5EF4-FFF2-40B4-BE49-F238E27FC236}">
                <a16:creationId xmlns:a16="http://schemas.microsoft.com/office/drawing/2014/main" id="{E3C83310-1E09-494C-96DA-C1F0827FE37B}"/>
              </a:ext>
            </a:extLst>
          </p:cNvPr>
          <p:cNvSpPr>
            <a:spLocks noGrp="1"/>
          </p:cNvSpPr>
          <p:nvPr>
            <p:ph idx="1"/>
          </p:nvPr>
        </p:nvSpPr>
        <p:spPr>
          <a:xfrm>
            <a:off x="1447800" y="1219200"/>
            <a:ext cx="7499350" cy="4495800"/>
          </a:xfrm>
        </p:spPr>
        <p:txBody>
          <a:bodyPr/>
          <a:lstStyle/>
          <a:p>
            <a:endParaRPr lang="en-US" altLang="en-US" sz="2800" dirty="0">
              <a:ea typeface="ＭＳ Ｐゴシック" panose="020B0600070205080204" pitchFamily="34" charset="-128"/>
            </a:endParaRPr>
          </a:p>
          <a:p>
            <a:r>
              <a:rPr lang="en-US" altLang="en-US" sz="2000" dirty="0">
                <a:ea typeface="ＭＳ Ｐゴシック" panose="020B0600070205080204" pitchFamily="34" charset="-128"/>
              </a:rPr>
              <a:t>Whatever the subject of your final project, others have likely written about it.</a:t>
            </a:r>
          </a:p>
          <a:p>
            <a:pPr lvl="1"/>
            <a:r>
              <a:rPr lang="en-US" altLang="en-US" sz="1800" dirty="0">
                <a:ea typeface="ＭＳ Ｐゴシック" panose="020B0600070205080204" pitchFamily="34" charset="-128"/>
              </a:rPr>
              <a:t>Research results have been published in journals and conference proceedings.</a:t>
            </a:r>
          </a:p>
          <a:p>
            <a:pPr lvl="1"/>
            <a:r>
              <a:rPr lang="en-US" altLang="en-US" sz="1800" dirty="0">
                <a:ea typeface="ＭＳ Ｐゴシック" panose="020B0600070205080204" pitchFamily="34" charset="-128"/>
              </a:rPr>
              <a:t>Experts in the field have informed opinions on the subject.</a:t>
            </a:r>
          </a:p>
          <a:p>
            <a:pPr lvl="1"/>
            <a:r>
              <a:rPr lang="en-US" altLang="en-US" sz="1800" dirty="0">
                <a:ea typeface="ＭＳ Ｐゴシック" panose="020B0600070205080204" pitchFamily="34" charset="-128"/>
              </a:rPr>
              <a:t>Your subject has a history and/or exists within the context of a larger field.</a:t>
            </a:r>
          </a:p>
          <a:p>
            <a:endParaRPr lang="en-US" altLang="en-US" sz="2000" dirty="0">
              <a:ea typeface="ＭＳ Ｐゴシック" panose="020B0600070205080204" pitchFamily="34" charset="-128"/>
            </a:endParaRPr>
          </a:p>
          <a:p>
            <a:r>
              <a:rPr lang="en-US" altLang="en-US" sz="2000" dirty="0">
                <a:ea typeface="ＭＳ Ｐゴシック" panose="020B0600070205080204" pitchFamily="34" charset="-128"/>
              </a:rPr>
              <a:t>A Literature Review analyzes and synthesizes the existing writing on a particular subject</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75238-1CD1-2F4A-A4B4-A7236846D855}"/>
              </a:ext>
            </a:extLst>
          </p:cNvPr>
          <p:cNvSpPr>
            <a:spLocks noGrp="1"/>
          </p:cNvSpPr>
          <p:nvPr>
            <p:ph type="title"/>
          </p:nvPr>
        </p:nvSpPr>
        <p:spPr/>
        <p:txBody>
          <a:bodyPr>
            <a:noAutofit/>
          </a:bodyPr>
          <a:lstStyle/>
          <a:p>
            <a:pPr>
              <a:defRPr/>
            </a:pPr>
            <a:r>
              <a:rPr lang="en-US" sz="2400" dirty="0"/>
              <a:t>What makes a Literature Review different from a research paper?</a:t>
            </a:r>
          </a:p>
        </p:txBody>
      </p:sp>
      <p:sp>
        <p:nvSpPr>
          <p:cNvPr id="18434" name="Content Placeholder 2">
            <a:extLst>
              <a:ext uri="{FF2B5EF4-FFF2-40B4-BE49-F238E27FC236}">
                <a16:creationId xmlns:a16="http://schemas.microsoft.com/office/drawing/2014/main" id="{C673F3E1-078D-8E47-B2BB-3A8577592BCB}"/>
              </a:ext>
            </a:extLst>
          </p:cNvPr>
          <p:cNvSpPr>
            <a:spLocks noGrp="1"/>
          </p:cNvSpPr>
          <p:nvPr>
            <p:ph idx="1"/>
          </p:nvPr>
        </p:nvSpPr>
        <p:spPr/>
        <p:txBody>
          <a:bodyPr/>
          <a:lstStyle/>
          <a:p>
            <a:r>
              <a:rPr lang="en-US" altLang="en-US" sz="2400">
                <a:ea typeface="ＭＳ Ｐゴシック" panose="020B0600070205080204" pitchFamily="34" charset="-128"/>
              </a:rPr>
              <a:t>A literature review is often part of a research paper</a:t>
            </a:r>
          </a:p>
          <a:p>
            <a:pPr lvl="1"/>
            <a:r>
              <a:rPr lang="en-US" altLang="en-US" sz="2000">
                <a:ea typeface="ＭＳ Ｐゴシック" panose="020B0600070205080204" pitchFamily="34" charset="-128"/>
              </a:rPr>
              <a:t>Ideally, a research paper should start with the author researching the existing literature.</a:t>
            </a:r>
          </a:p>
          <a:p>
            <a:pPr lvl="2"/>
            <a:r>
              <a:rPr lang="en-US" altLang="en-US" sz="1800">
                <a:ea typeface="ＭＳ Ｐゴシック" panose="020B0600070205080204" pitchFamily="34" charset="-128"/>
              </a:rPr>
              <a:t>To explore the experts’ understanding of the subject.</a:t>
            </a:r>
          </a:p>
          <a:p>
            <a:pPr lvl="2"/>
            <a:r>
              <a:rPr lang="en-US" altLang="en-US" sz="1800">
                <a:ea typeface="ＭＳ Ｐゴシック" panose="020B0600070205080204" pitchFamily="34" charset="-128"/>
              </a:rPr>
              <a:t>To identify common conclusions.</a:t>
            </a:r>
          </a:p>
          <a:p>
            <a:pPr lvl="2"/>
            <a:r>
              <a:rPr lang="en-US" altLang="en-US" sz="1800">
                <a:ea typeface="ＭＳ Ｐゴシック" panose="020B0600070205080204" pitchFamily="34" charset="-128"/>
              </a:rPr>
              <a:t>To identify any contradictions or controversies.</a:t>
            </a:r>
          </a:p>
          <a:p>
            <a:pPr lvl="1"/>
            <a:r>
              <a:rPr lang="en-US" altLang="en-US" sz="2000">
                <a:ea typeface="ＭＳ Ｐゴシック" panose="020B0600070205080204" pitchFamily="34" charset="-128"/>
              </a:rPr>
              <a:t>In a research paper, after analyzing the existing literature, the author presents an argument, backed up by original or cited research.</a:t>
            </a:r>
          </a:p>
          <a:p>
            <a:pPr lvl="1"/>
            <a:r>
              <a:rPr lang="en-US" altLang="en-US" sz="2000">
                <a:ea typeface="ＭＳ Ｐゴシック" panose="020B0600070205080204" pitchFamily="34" charset="-128"/>
              </a:rPr>
              <a:t>A Literature Review demonstrates this analysis.</a:t>
            </a:r>
          </a:p>
          <a:p>
            <a:pPr lvl="2"/>
            <a:endParaRPr lang="en-US" altLang="en-US">
              <a:ea typeface="ＭＳ Ｐゴシック" panose="020B0600070205080204" pitchFamily="34" charset="-128"/>
            </a:endParaRPr>
          </a:p>
          <a:p>
            <a:pPr lvl="2"/>
            <a:endParaRPr lang="en-US" altLang="en-US">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441B3-B822-D147-AA42-01474AB35C11}"/>
              </a:ext>
            </a:extLst>
          </p:cNvPr>
          <p:cNvSpPr>
            <a:spLocks noGrp="1"/>
          </p:cNvSpPr>
          <p:nvPr>
            <p:ph type="title"/>
          </p:nvPr>
        </p:nvSpPr>
        <p:spPr/>
        <p:txBody>
          <a:bodyPr/>
          <a:lstStyle/>
          <a:p>
            <a:pPr>
              <a:defRPr/>
            </a:pPr>
            <a:r>
              <a:rPr lang="en-US" dirty="0"/>
              <a:t>What isn’t a Literature Review?</a:t>
            </a:r>
          </a:p>
        </p:txBody>
      </p:sp>
      <p:sp>
        <p:nvSpPr>
          <p:cNvPr id="19458" name="Content Placeholder 2">
            <a:extLst>
              <a:ext uri="{FF2B5EF4-FFF2-40B4-BE49-F238E27FC236}">
                <a16:creationId xmlns:a16="http://schemas.microsoft.com/office/drawing/2014/main" id="{366B1AEE-6111-8C48-90B6-AEC53A2641D0}"/>
              </a:ext>
            </a:extLst>
          </p:cNvPr>
          <p:cNvSpPr>
            <a:spLocks noGrp="1"/>
          </p:cNvSpPr>
          <p:nvPr>
            <p:ph idx="1"/>
          </p:nvPr>
        </p:nvSpPr>
        <p:spPr/>
        <p:txBody>
          <a:bodyPr/>
          <a:lstStyle/>
          <a:p>
            <a:r>
              <a:rPr lang="en-US" altLang="en-US" sz="2400" dirty="0">
                <a:ea typeface="ＭＳ Ｐゴシック" panose="020B0600070205080204" pitchFamily="34" charset="-128"/>
              </a:rPr>
              <a:t>A Literature Review is not about your own argument, your own opinion, or your own personal experience regarding a subject.</a:t>
            </a:r>
          </a:p>
          <a:p>
            <a:endParaRPr lang="en-US" altLang="en-US" sz="2400" dirty="0">
              <a:ea typeface="ＭＳ Ｐゴシック" panose="020B0600070205080204" pitchFamily="34" charset="-128"/>
            </a:endParaRPr>
          </a:p>
          <a:p>
            <a:r>
              <a:rPr lang="en-US" altLang="en-US" sz="2400" dirty="0">
                <a:ea typeface="ＭＳ Ｐゴシック" panose="020B0600070205080204" pitchFamily="34" charset="-128"/>
              </a:rPr>
              <a:t>Yes, your own biases and opinions may dictate what sources you choose to review and how you choose to view them, but the goal is to choose good sources and to treat them fairly.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480D0-B9BC-7A4E-85D4-0FAB2E12DEF4}"/>
              </a:ext>
            </a:extLst>
          </p:cNvPr>
          <p:cNvSpPr>
            <a:spLocks noGrp="1"/>
          </p:cNvSpPr>
          <p:nvPr>
            <p:ph type="title"/>
          </p:nvPr>
        </p:nvSpPr>
        <p:spPr/>
        <p:txBody>
          <a:bodyPr/>
          <a:lstStyle/>
          <a:p>
            <a:pPr>
              <a:defRPr/>
            </a:pPr>
            <a:r>
              <a:rPr lang="en-US" altLang="en-US">
                <a:effectLst>
                  <a:outerShdw blurRad="38100" dist="38100" dir="2700000" algn="tl">
                    <a:srgbClr val="C0C0C0"/>
                  </a:outerShdw>
                </a:effectLst>
              </a:rPr>
              <a:t>Possible approaches</a:t>
            </a:r>
          </a:p>
        </p:txBody>
      </p:sp>
      <p:sp>
        <p:nvSpPr>
          <p:cNvPr id="20482" name="Content Placeholder 2">
            <a:extLst>
              <a:ext uri="{FF2B5EF4-FFF2-40B4-BE49-F238E27FC236}">
                <a16:creationId xmlns:a16="http://schemas.microsoft.com/office/drawing/2014/main" id="{E20B4046-A618-1F4A-9C52-DBF9D0F26404}"/>
              </a:ext>
            </a:extLst>
          </p:cNvPr>
          <p:cNvSpPr>
            <a:spLocks noGrp="1"/>
          </p:cNvSpPr>
          <p:nvPr>
            <p:ph idx="1"/>
          </p:nvPr>
        </p:nvSpPr>
        <p:spPr>
          <a:xfrm>
            <a:off x="1524000" y="1417638"/>
            <a:ext cx="7499350" cy="4800600"/>
          </a:xfrm>
        </p:spPr>
        <p:txBody>
          <a:bodyPr/>
          <a:lstStyle/>
          <a:p>
            <a:r>
              <a:rPr lang="en-US" altLang="en-US" sz="2800">
                <a:ea typeface="ＭＳ Ｐゴシック" panose="020B0600070205080204" pitchFamily="34" charset="-128"/>
              </a:rPr>
              <a:t>You can:</a:t>
            </a:r>
          </a:p>
          <a:p>
            <a:pPr lvl="1"/>
            <a:r>
              <a:rPr lang="en-US" altLang="en-US" sz="2400">
                <a:ea typeface="ＭＳ Ｐゴシック" panose="020B0600070205080204" pitchFamily="34" charset="-128"/>
              </a:rPr>
              <a:t>Provide a well-sourced history of your subject.</a:t>
            </a:r>
          </a:p>
          <a:p>
            <a:pPr lvl="1"/>
            <a:r>
              <a:rPr lang="en-US" altLang="en-US" sz="2400">
                <a:ea typeface="ＭＳ Ｐゴシック" panose="020B0600070205080204" pitchFamily="34" charset="-128"/>
              </a:rPr>
              <a:t>Describe current research related to your subject.</a:t>
            </a:r>
          </a:p>
          <a:p>
            <a:pPr lvl="1"/>
            <a:r>
              <a:rPr lang="en-US" altLang="en-US" sz="2400">
                <a:ea typeface="ＭＳ Ｐゴシック" panose="020B0600070205080204" pitchFamily="34" charset="-128"/>
              </a:rPr>
              <a:t>Talk about practical applications involving your subject.</a:t>
            </a:r>
          </a:p>
          <a:p>
            <a:pPr lvl="1"/>
            <a:r>
              <a:rPr lang="en-US" altLang="en-US" sz="2400">
                <a:ea typeface="ＭＳ Ｐゴシック" panose="020B0600070205080204" pitchFamily="34" charset="-128"/>
              </a:rPr>
              <a:t>Discuss controversies involving your subject.</a:t>
            </a:r>
          </a:p>
          <a:p>
            <a:endParaRPr lang="en-US" altLang="en-US" sz="2800">
              <a:ea typeface="ＭＳ Ｐゴシック" panose="020B0600070205080204" pitchFamily="34" charset="-128"/>
            </a:endParaRPr>
          </a:p>
          <a:p>
            <a:r>
              <a:rPr lang="en-US" altLang="en-US" sz="2800">
                <a:ea typeface="ＭＳ Ｐゴシック" panose="020B0600070205080204" pitchFamily="34" charset="-128"/>
              </a:rPr>
              <a:t>Important: do not try all (or even more than one, in most cases) of these approaches in the same review.</a:t>
            </a:r>
          </a:p>
          <a:p>
            <a:pPr lvl="1"/>
            <a:r>
              <a:rPr lang="en-US" altLang="en-US" sz="2400">
                <a:ea typeface="ＭＳ Ｐゴシック" panose="020B0600070205080204" pitchFamily="34" charset="-128"/>
              </a:rPr>
              <a:t>Pick a clear angle and stick with it.</a:t>
            </a:r>
          </a:p>
          <a:p>
            <a:pPr>
              <a:buFont typeface="Wingdings 2" pitchFamily="2" charset="2"/>
              <a:buNone/>
            </a:pPr>
            <a:endParaRPr lang="en-US" altLang="en-US" sz="2800">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EE27C-C918-E84D-A662-2ECD0B3D3BA2}"/>
              </a:ext>
            </a:extLst>
          </p:cNvPr>
          <p:cNvSpPr>
            <a:spLocks noGrp="1"/>
          </p:cNvSpPr>
          <p:nvPr>
            <p:ph type="title"/>
          </p:nvPr>
        </p:nvSpPr>
        <p:spPr/>
        <p:txBody>
          <a:bodyPr>
            <a:noAutofit/>
          </a:bodyPr>
          <a:lstStyle/>
          <a:p>
            <a:pPr>
              <a:defRPr/>
            </a:pPr>
            <a:r>
              <a:rPr lang="en-US" sz="3200" dirty="0"/>
              <a:t>More resources on writing a Literature Review</a:t>
            </a:r>
          </a:p>
        </p:txBody>
      </p:sp>
      <p:sp>
        <p:nvSpPr>
          <p:cNvPr id="21506" name="Content Placeholder 2">
            <a:extLst>
              <a:ext uri="{FF2B5EF4-FFF2-40B4-BE49-F238E27FC236}">
                <a16:creationId xmlns:a16="http://schemas.microsoft.com/office/drawing/2014/main" id="{7EB7655D-16F3-4949-A1AA-D9340DAA256D}"/>
              </a:ext>
            </a:extLst>
          </p:cNvPr>
          <p:cNvSpPr>
            <a:spLocks noGrp="1"/>
          </p:cNvSpPr>
          <p:nvPr>
            <p:ph idx="1"/>
          </p:nvPr>
        </p:nvSpPr>
        <p:spPr/>
        <p:txBody>
          <a:bodyPr/>
          <a:lstStyle/>
          <a:p>
            <a:r>
              <a:rPr lang="en-US" altLang="en-US" sz="2800">
                <a:ea typeface="ＭＳ Ｐゴシック" panose="020B0600070205080204" pitchFamily="34" charset="-128"/>
              </a:rPr>
              <a:t>Writing Center at UNC Chapel Hill</a:t>
            </a:r>
          </a:p>
          <a:p>
            <a:pPr lvl="1"/>
            <a:r>
              <a:rPr lang="en-US" altLang="en-US" sz="2400">
                <a:ea typeface="ＭＳ Ｐゴシック" panose="020B0600070205080204" pitchFamily="34" charset="-128"/>
                <a:hlinkClick r:id="rId2"/>
              </a:rPr>
              <a:t>http://writingcenter.unc.edu/handouts/literature-reviews/</a:t>
            </a:r>
            <a:endParaRPr lang="en-US" altLang="en-US" sz="2400">
              <a:ea typeface="ＭＳ Ｐゴシック" panose="020B0600070205080204" pitchFamily="34" charset="-128"/>
            </a:endParaRPr>
          </a:p>
          <a:p>
            <a:pPr lvl="1"/>
            <a:endParaRPr lang="en-US" altLang="en-US" sz="2400">
              <a:ea typeface="ＭＳ Ｐゴシック" panose="020B0600070205080204" pitchFamily="34" charset="-128"/>
            </a:endParaRPr>
          </a:p>
          <a:p>
            <a:r>
              <a:rPr lang="en-US" altLang="en-US" sz="2800">
                <a:ea typeface="ＭＳ Ｐゴシック" panose="020B0600070205080204" pitchFamily="34" charset="-128"/>
              </a:rPr>
              <a:t>Ten Simple Rules for Writing a Literature Review</a:t>
            </a:r>
          </a:p>
          <a:p>
            <a:pPr lvl="1"/>
            <a:r>
              <a:rPr lang="en-US" altLang="en-US" sz="2400">
                <a:ea typeface="ＭＳ Ｐゴシック" panose="020B0600070205080204" pitchFamily="34" charset="-128"/>
                <a:hlinkClick r:id="rId3"/>
              </a:rPr>
              <a:t>https://www.ncbi.nlm.nih.gov/pmc/articles/PMC3715443/</a:t>
            </a:r>
            <a:endParaRPr lang="en-US" altLang="en-US" sz="2400">
              <a:ea typeface="ＭＳ Ｐゴシック" panose="020B0600070205080204" pitchFamily="34" charset="-128"/>
            </a:endParaRPr>
          </a:p>
          <a:p>
            <a:endParaRPr lang="en-US" altLang="en-US">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35D37-8C56-AB42-80F2-8A777D3CA852}"/>
              </a:ext>
            </a:extLst>
          </p:cNvPr>
          <p:cNvSpPr>
            <a:spLocks noGrp="1"/>
          </p:cNvSpPr>
          <p:nvPr>
            <p:ph type="title"/>
          </p:nvPr>
        </p:nvSpPr>
        <p:spPr/>
        <p:txBody>
          <a:bodyPr>
            <a:normAutofit fontScale="90000"/>
          </a:bodyPr>
          <a:lstStyle/>
          <a:p>
            <a:pPr>
              <a:defRPr/>
            </a:pPr>
            <a:r>
              <a:rPr lang="en-US" altLang="en-US" sz="3900">
                <a:effectLst>
                  <a:outerShdw blurRad="38100" dist="38100" dir="2700000" algn="tl">
                    <a:srgbClr val="C0C0C0"/>
                  </a:outerShdw>
                </a:effectLst>
              </a:rPr>
              <a:t>Will this be part of my Final Project?</a:t>
            </a:r>
          </a:p>
        </p:txBody>
      </p:sp>
      <p:sp>
        <p:nvSpPr>
          <p:cNvPr id="22530" name="Content Placeholder 2">
            <a:extLst>
              <a:ext uri="{FF2B5EF4-FFF2-40B4-BE49-F238E27FC236}">
                <a16:creationId xmlns:a16="http://schemas.microsoft.com/office/drawing/2014/main" id="{54F7AA38-6980-C142-B450-71B13FE614CA}"/>
              </a:ext>
            </a:extLst>
          </p:cNvPr>
          <p:cNvSpPr>
            <a:spLocks noGrp="1"/>
          </p:cNvSpPr>
          <p:nvPr>
            <p:ph idx="1"/>
          </p:nvPr>
        </p:nvSpPr>
        <p:spPr/>
        <p:txBody>
          <a:bodyPr/>
          <a:lstStyle/>
          <a:p>
            <a:r>
              <a:rPr lang="en-US" altLang="en-US" sz="2000">
                <a:ea typeface="ＭＳ Ｐゴシック" panose="020B0600070205080204" pitchFamily="34" charset="-128"/>
              </a:rPr>
              <a:t>It can be, but it doesn’t have to be.</a:t>
            </a:r>
          </a:p>
          <a:p>
            <a:r>
              <a:rPr lang="en-US" altLang="en-US" sz="2000">
                <a:ea typeface="ＭＳ Ｐゴシック" panose="020B0600070205080204" pitchFamily="34" charset="-128"/>
              </a:rPr>
              <a:t>You are highly encouraged to write this with the final project in mind.</a:t>
            </a:r>
          </a:p>
          <a:p>
            <a:pPr lvl="1"/>
            <a:r>
              <a:rPr lang="en-US" altLang="en-US" sz="1800">
                <a:ea typeface="ＭＳ Ｐゴシック" panose="020B0600070205080204" pitchFamily="34" charset="-128"/>
              </a:rPr>
              <a:t>I recommend that you write something that would be useful as part of your final project.</a:t>
            </a:r>
          </a:p>
          <a:p>
            <a:pPr lvl="1"/>
            <a:r>
              <a:rPr lang="en-US" altLang="en-US" sz="1800">
                <a:ea typeface="ＭＳ Ｐゴシック" panose="020B0600070205080204" pitchFamily="34" charset="-128"/>
              </a:rPr>
              <a:t>This will also save you some work at the end of the quarter.</a:t>
            </a:r>
          </a:p>
          <a:p>
            <a:pPr>
              <a:buFont typeface="Wingdings 2" pitchFamily="2" charset="2"/>
              <a:buNone/>
            </a:pPr>
            <a:endParaRPr lang="en-US" altLang="en-US" sz="2000">
              <a:ea typeface="ＭＳ Ｐゴシック" panose="020B0600070205080204" pitchFamily="34" charset="-128"/>
            </a:endParaRPr>
          </a:p>
          <a:p>
            <a:r>
              <a:rPr lang="en-US" altLang="en-US" sz="2000">
                <a:ea typeface="ＭＳ Ｐゴシック" panose="020B0600070205080204" pitchFamily="34" charset="-128"/>
              </a:rPr>
              <a:t>Use this as an opportunity to collect information, perspectives, and useful figures and illustrations about your subject.</a:t>
            </a:r>
          </a:p>
          <a:p>
            <a:pPr>
              <a:buFont typeface="Wingdings 2" pitchFamily="2" charset="2"/>
              <a:buNone/>
            </a:pPr>
            <a:endParaRPr lang="en-US" altLang="en-US" sz="2000">
              <a:ea typeface="ＭＳ Ｐゴシック" panose="020B0600070205080204" pitchFamily="34" charset="-128"/>
            </a:endParaRPr>
          </a:p>
          <a:p>
            <a:r>
              <a:rPr lang="en-US" altLang="en-US" sz="2000">
                <a:ea typeface="ＭＳ Ｐゴシック" panose="020B0600070205080204" pitchFamily="34" charset="-128"/>
              </a:rPr>
              <a:t>If your Final Project is not approved or you change projects, you won’t have to write a new Literature Review.</a:t>
            </a:r>
          </a:p>
          <a:p>
            <a:pPr lvl="1"/>
            <a:r>
              <a:rPr lang="en-US" altLang="en-US" sz="1600">
                <a:ea typeface="ＭＳ Ｐゴシック" panose="020B0600070205080204" pitchFamily="34" charset="-128"/>
              </a:rPr>
              <a:t>But your Review must at least be relevant to your original project proposal.</a:t>
            </a:r>
          </a:p>
          <a:p>
            <a:pPr>
              <a:buFont typeface="Wingdings 2" pitchFamily="2" charset="2"/>
              <a:buNone/>
            </a:pPr>
            <a:endParaRPr lang="en-US" altLang="en-US" sz="2000">
              <a:ea typeface="ＭＳ Ｐゴシック" panose="020B0600070205080204" pitchFamily="34" charset="-128"/>
            </a:endParaRPr>
          </a:p>
          <a:p>
            <a:endParaRPr lang="en-US" altLang="en-US">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16F24-3ED7-9742-9F13-FE25636C563C}"/>
              </a:ext>
            </a:extLst>
          </p:cNvPr>
          <p:cNvSpPr>
            <a:spLocks noGrp="1"/>
          </p:cNvSpPr>
          <p:nvPr>
            <p:ph type="title"/>
          </p:nvPr>
        </p:nvSpPr>
        <p:spPr/>
        <p:txBody>
          <a:bodyPr/>
          <a:lstStyle/>
          <a:p>
            <a:pPr>
              <a:defRPr/>
            </a:pPr>
            <a:r>
              <a:rPr lang="en-US" altLang="en-US">
                <a:effectLst>
                  <a:outerShdw blurRad="38100" dist="38100" dir="2700000" algn="tl">
                    <a:srgbClr val="C0C0C0"/>
                  </a:outerShdw>
                </a:effectLst>
              </a:rPr>
              <a:t>Citing reliable sources</a:t>
            </a:r>
          </a:p>
        </p:txBody>
      </p:sp>
      <p:sp>
        <p:nvSpPr>
          <p:cNvPr id="23554" name="Content Placeholder 2">
            <a:extLst>
              <a:ext uri="{FF2B5EF4-FFF2-40B4-BE49-F238E27FC236}">
                <a16:creationId xmlns:a16="http://schemas.microsoft.com/office/drawing/2014/main" id="{266D0573-E227-574C-AB99-E7DFC7C4F507}"/>
              </a:ext>
            </a:extLst>
          </p:cNvPr>
          <p:cNvSpPr>
            <a:spLocks noGrp="1"/>
          </p:cNvSpPr>
          <p:nvPr>
            <p:ph idx="1"/>
          </p:nvPr>
        </p:nvSpPr>
        <p:spPr/>
        <p:txBody>
          <a:bodyPr/>
          <a:lstStyle/>
          <a:p>
            <a:r>
              <a:rPr lang="en-US" altLang="en-US">
                <a:ea typeface="ＭＳ Ｐゴシック" panose="020B0600070205080204" pitchFamily="34" charset="-128"/>
              </a:rPr>
              <a:t>What makes a source reliable?</a:t>
            </a:r>
          </a:p>
          <a:p>
            <a:pPr lvl="1"/>
            <a:r>
              <a:rPr lang="en-US" altLang="en-US">
                <a:ea typeface="ＭＳ Ｐゴシック" panose="020B0600070205080204" pitchFamily="34" charset="-128"/>
              </a:rPr>
              <a:t>Is it fact checked?</a:t>
            </a:r>
          </a:p>
          <a:p>
            <a:pPr lvl="1"/>
            <a:r>
              <a:rPr lang="en-US" altLang="en-US">
                <a:ea typeface="ＭＳ Ｐゴシック" panose="020B0600070205080204" pitchFamily="34" charset="-128"/>
              </a:rPr>
              <a:t>Peer reviewed?</a:t>
            </a:r>
          </a:p>
          <a:p>
            <a:pPr lvl="1"/>
            <a:r>
              <a:rPr lang="en-US" altLang="en-US">
                <a:ea typeface="ＭＳ Ｐゴシック" panose="020B0600070205080204" pitchFamily="34" charset="-128"/>
              </a:rPr>
              <a:t>Written by a noted expert in the field?</a:t>
            </a:r>
          </a:p>
          <a:p>
            <a:pPr lvl="1"/>
            <a:r>
              <a:rPr lang="en-US" altLang="en-US">
                <a:ea typeface="ＭＳ Ｐゴシック" panose="020B0600070205080204" pitchFamily="34" charset="-128"/>
              </a:rPr>
              <a:t>Published in a respected magazine?</a:t>
            </a:r>
          </a:p>
          <a:p>
            <a:pPr lvl="1"/>
            <a:r>
              <a:rPr lang="en-US" altLang="en-US">
                <a:ea typeface="ＭＳ Ｐゴシック" panose="020B0600070205080204" pitchFamily="34" charset="-128"/>
              </a:rPr>
              <a:t>Or is it just a website created by an opinionated hobbyist?</a:t>
            </a:r>
          </a:p>
          <a:p>
            <a:pPr>
              <a:buFont typeface="Wingdings 2" pitchFamily="2" charset="2"/>
              <a:buNone/>
            </a:pPr>
            <a:endParaRPr lang="en-US" altLang="en-US">
              <a:ea typeface="ＭＳ Ｐゴシック" panose="020B0600070205080204" pitchFamily="34" charset="-12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Solstice.thmx</Template>
  <TotalTime>1140</TotalTime>
  <Words>796</Words>
  <Application>Microsoft Macintosh PowerPoint</Application>
  <PresentationFormat>On-screen Show (4:3)</PresentationFormat>
  <Paragraphs>91</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ＭＳ Ｐゴシック</vt:lpstr>
      <vt:lpstr>Calibri</vt:lpstr>
      <vt:lpstr>Garamond</vt:lpstr>
      <vt:lpstr>Gill Sans MT</vt:lpstr>
      <vt:lpstr>Verdana</vt:lpstr>
      <vt:lpstr>Wingdings 2</vt:lpstr>
      <vt:lpstr>Solstice</vt:lpstr>
      <vt:lpstr>Literature Review</vt:lpstr>
      <vt:lpstr>Requirements</vt:lpstr>
      <vt:lpstr>What is a Literature Review?</vt:lpstr>
      <vt:lpstr>What makes a Literature Review different from a research paper?</vt:lpstr>
      <vt:lpstr>What isn’t a Literature Review?</vt:lpstr>
      <vt:lpstr>Possible approaches</vt:lpstr>
      <vt:lpstr>More resources on writing a Literature Review</vt:lpstr>
      <vt:lpstr>Will this be part of my Final Project?</vt:lpstr>
      <vt:lpstr>Citing reliable sources</vt:lpstr>
      <vt:lpstr>Best sources:  Peer reviewed journals.</vt:lpstr>
      <vt:lpstr>Need research help?</vt:lpstr>
      <vt:lpstr>IEEE Style Guide</vt:lpstr>
    </vt:vector>
  </TitlesOfParts>
  <Manager/>
  <Company>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 Review</dc:title>
  <dc:subject/>
  <dc:creator>Gerald B. Moulds</dc:creator>
  <cp:keywords/>
  <dc:description/>
  <cp:lastModifiedBy>Gerald B Moulds</cp:lastModifiedBy>
  <cp:revision>51</cp:revision>
  <dcterms:created xsi:type="dcterms:W3CDTF">2013-10-31T20:25:46Z</dcterms:created>
  <dcterms:modified xsi:type="dcterms:W3CDTF">2021-11-04T20:10:47Z</dcterms:modified>
  <cp:category/>
</cp:coreProperties>
</file>